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  <p:sldId id="263" r:id="rId9"/>
    <p:sldId id="265" r:id="rId10"/>
    <p:sldId id="264" r:id="rId11"/>
    <p:sldId id="266" r:id="rId12"/>
    <p:sldId id="268" r:id="rId13"/>
    <p:sldId id="269" r:id="rId14"/>
    <p:sldId id="270" r:id="rId15"/>
    <p:sldId id="274" r:id="rId16"/>
    <p:sldId id="271" r:id="rId17"/>
    <p:sldId id="272" r:id="rId18"/>
    <p:sldId id="273" r:id="rId19"/>
    <p:sldId id="275" r:id="rId20"/>
    <p:sldId id="276" r:id="rId21"/>
    <p:sldId id="277" r:id="rId2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  <a:srgbClr val="FFFF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912" autoAdjust="0"/>
    <p:restoredTop sz="94671" autoAdjust="0"/>
  </p:normalViewPr>
  <p:slideViewPr>
    <p:cSldViewPr>
      <p:cViewPr varScale="1">
        <p:scale>
          <a:sx n="66" d="100"/>
          <a:sy n="66" d="100"/>
        </p:scale>
        <p:origin x="-39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7E61EB-7021-4309-8CD6-5BF85A5B9030}" type="datetimeFigureOut">
              <a:rPr lang="en-GB"/>
              <a:pPr>
                <a:defRPr/>
              </a:pPr>
              <a:t>03/02/2014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F472AB-1C3A-46FA-AFF8-F42FEE34B55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spd="slow">
    <p:strips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023C90-0392-4987-8067-2613C2F45F9D}" type="datetimeFigureOut">
              <a:rPr lang="en-GB"/>
              <a:pPr>
                <a:defRPr/>
              </a:pPr>
              <a:t>03/02/2014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05BB06-5195-4AF2-92DA-CC02618FF8E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spd="slow">
    <p:strips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709EFE-7CE6-40C6-A209-639D580FA59B}" type="datetimeFigureOut">
              <a:rPr lang="en-GB"/>
              <a:pPr>
                <a:defRPr/>
              </a:pPr>
              <a:t>03/02/2014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B4E790-67B4-4F34-8ABB-2CBB9F6A367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spd="slow">
    <p:strips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1FEA09-6BB9-4C45-BC0B-41A9716DFDC4}" type="datetimeFigureOut">
              <a:rPr lang="en-GB"/>
              <a:pPr>
                <a:defRPr/>
              </a:pPr>
              <a:t>03/02/2014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F1650B-BECA-4D71-A7D4-EE29C31DDA7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spd="slow">
    <p:strips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068894-6F09-410D-8966-2C527CA63A43}" type="datetimeFigureOut">
              <a:rPr lang="en-GB"/>
              <a:pPr>
                <a:defRPr/>
              </a:pPr>
              <a:t>03/02/2014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1C337C-4CD4-4293-9DD6-76C4A9CC948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spd="slow">
    <p:strips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EAD573-70B9-4A0D-8A50-3D9B3DA52DE0}" type="datetimeFigureOut">
              <a:rPr lang="en-GB"/>
              <a:pPr>
                <a:defRPr/>
              </a:pPr>
              <a:t>03/02/2014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873821-BF49-46C3-950C-EF688D6FD6C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spd="slow">
    <p:strips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33DEC5-2700-4A75-8B4D-10410E3A7900}" type="datetimeFigureOut">
              <a:rPr lang="en-GB"/>
              <a:pPr>
                <a:defRPr/>
              </a:pPr>
              <a:t>03/02/2014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6484DE-88F3-400A-B043-C77A5B45476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spd="slow">
    <p:strips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70860A-E21A-4525-A1B9-59C8CF561D62}" type="datetimeFigureOut">
              <a:rPr lang="en-GB"/>
              <a:pPr>
                <a:defRPr/>
              </a:pPr>
              <a:t>03/02/2014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E7576F-27B5-4A95-A9EA-B0BE9E957B7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spd="slow">
    <p:strips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CDCDD9-48CB-46D1-B5BB-6EA35A5223F8}" type="datetimeFigureOut">
              <a:rPr lang="en-GB"/>
              <a:pPr>
                <a:defRPr/>
              </a:pPr>
              <a:t>03/02/2014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C72C89-1B7C-423D-BE66-7CC9BD08DE7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spd="slow">
    <p:strips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061394-6482-4289-A19B-4435A0C83CD9}" type="datetimeFigureOut">
              <a:rPr lang="en-GB"/>
              <a:pPr>
                <a:defRPr/>
              </a:pPr>
              <a:t>03/02/2014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41A8C4-6FD4-4267-809A-946828BE268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spd="slow">
    <p:strips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FD2B68-D74D-43A3-9C57-DCCB06A31842}" type="datetimeFigureOut">
              <a:rPr lang="en-GB"/>
              <a:pPr>
                <a:defRPr/>
              </a:pPr>
              <a:t>03/02/2014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4F0BBA-7A95-4B7B-A6B4-CA856755214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spd="slow">
    <p:strips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GB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9AC82BD-4363-4BE9-9C67-956D8DC0F31B}" type="datetimeFigureOut">
              <a:rPr lang="en-GB"/>
              <a:pPr>
                <a:defRPr/>
              </a:pPr>
              <a:t>03/02/2014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29F109C-CEC0-4D26-96DF-93067FEBC24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strips/>
  </p:transition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>
                <a:latin typeface="Comic Sans MS" pitchFamily="66" charset="0"/>
              </a:rPr>
              <a:t>Counting using the numicon</a:t>
            </a:r>
          </a:p>
        </p:txBody>
      </p:sp>
      <p:pic>
        <p:nvPicPr>
          <p:cNvPr id="2051" name="Picture 2" descr="http://4.bp.blogspot.com/_ce0aFeJvlCk/TM0rWymWYhI/AAAAAAAAEEc/eUrcMeOyYko/s1600/numico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913" y="1700213"/>
            <a:ext cx="6457950" cy="430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trips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71813" y="1909763"/>
            <a:ext cx="3000375" cy="303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075" name="Title 3"/>
          <p:cNvSpPr txBox="1">
            <a:spLocks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en-GB" sz="4400">
                <a:latin typeface="Comic Sans MS" pitchFamily="66" charset="0"/>
              </a:rPr>
              <a:t>How many?</a:t>
            </a:r>
          </a:p>
        </p:txBody>
      </p:sp>
    </p:spTree>
  </p:cSld>
  <p:clrMapOvr>
    <a:masterClrMapping/>
  </p:clrMapOvr>
  <p:transition spd="slow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4488" y="1914525"/>
            <a:ext cx="5915025" cy="302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099" name="Title 3"/>
          <p:cNvSpPr txBox="1">
            <a:spLocks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en-GB" sz="4400">
                <a:latin typeface="Comic Sans MS" pitchFamily="66" charset="0"/>
              </a:rPr>
              <a:t>How many?</a:t>
            </a:r>
          </a:p>
        </p:txBody>
      </p:sp>
    </p:spTree>
  </p:cSld>
  <p:clrMapOvr>
    <a:masterClrMapping/>
  </p:clrMapOvr>
  <p:transition spd="slow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14575" y="1223963"/>
            <a:ext cx="4514850" cy="441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123" name="Title 3"/>
          <p:cNvSpPr txBox="1">
            <a:spLocks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en-GB" sz="4400">
                <a:latin typeface="Comic Sans MS" pitchFamily="66" charset="0"/>
              </a:rPr>
              <a:t>How many?</a:t>
            </a:r>
          </a:p>
        </p:txBody>
      </p:sp>
    </p:spTree>
  </p:cSld>
  <p:clrMapOvr>
    <a:masterClrMapping/>
  </p:clrMapOvr>
  <p:transition spd="slow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14575" y="1176338"/>
            <a:ext cx="4514850" cy="450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147" name="Title 3"/>
          <p:cNvSpPr txBox="1">
            <a:spLocks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en-GB" sz="4400">
                <a:latin typeface="Comic Sans MS" pitchFamily="66" charset="0"/>
              </a:rPr>
              <a:t>How many?</a:t>
            </a:r>
          </a:p>
        </p:txBody>
      </p:sp>
    </p:spTree>
  </p:cSld>
  <p:clrMapOvr>
    <a:masterClrMapping/>
  </p:clrMapOvr>
  <p:transition spd="slow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2763" y="1176338"/>
            <a:ext cx="3559175" cy="527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171" name="Title 3"/>
          <p:cNvSpPr txBox="1">
            <a:spLocks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en-GB" sz="4400">
                <a:latin typeface="Comic Sans MS" pitchFamily="66" charset="0"/>
              </a:rPr>
              <a:t>How many?</a:t>
            </a:r>
          </a:p>
        </p:txBody>
      </p:sp>
    </p:spTree>
  </p:cSld>
  <p:clrMapOvr>
    <a:masterClrMapping/>
  </p:clrMapOvr>
  <p:transition spd="slow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62288" y="1190625"/>
            <a:ext cx="3113087" cy="4614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195" name="Title 3"/>
          <p:cNvSpPr txBox="1">
            <a:spLocks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en-GB" sz="4400">
                <a:latin typeface="Comic Sans MS" pitchFamily="66" charset="0"/>
              </a:rPr>
              <a:t>How many?</a:t>
            </a:r>
          </a:p>
        </p:txBody>
      </p:sp>
    </p:spTree>
  </p:cSld>
  <p:clrMapOvr>
    <a:masterClrMapping/>
  </p:clrMapOvr>
  <p:transition spd="slow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29000" y="1190625"/>
            <a:ext cx="2798763" cy="5481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219" name="Title 3"/>
          <p:cNvSpPr txBox="1">
            <a:spLocks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en-GB" sz="4400">
                <a:latin typeface="Comic Sans MS" pitchFamily="66" charset="0"/>
              </a:rPr>
              <a:t>How many?</a:t>
            </a:r>
          </a:p>
        </p:txBody>
      </p:sp>
    </p:spTree>
  </p:cSld>
  <p:clrMapOvr>
    <a:masterClrMapping/>
  </p:clrMapOvr>
  <p:transition spd="slow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9475" y="1195388"/>
            <a:ext cx="2665413" cy="5164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243" name="Title 3"/>
          <p:cNvSpPr txBox="1">
            <a:spLocks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en-GB" sz="4400">
                <a:latin typeface="Comic Sans MS" pitchFamily="66" charset="0"/>
              </a:rPr>
              <a:t>How many?</a:t>
            </a:r>
          </a:p>
        </p:txBody>
      </p:sp>
    </p:spTree>
  </p:cSld>
  <p:clrMapOvr>
    <a:masterClrMapping/>
  </p:clrMapOvr>
  <p:transition spd="slow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01938" y="758825"/>
            <a:ext cx="2387600" cy="584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267" name="Title 3"/>
          <p:cNvSpPr txBox="1">
            <a:spLocks/>
          </p:cNvSpPr>
          <p:nvPr/>
        </p:nvSpPr>
        <p:spPr bwMode="auto">
          <a:xfrm>
            <a:off x="457200" y="193675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en-GB" sz="4400">
                <a:latin typeface="Comic Sans MS" pitchFamily="66" charset="0"/>
              </a:rPr>
              <a:t>How many?</a:t>
            </a:r>
          </a:p>
        </p:txBody>
      </p:sp>
    </p:spTree>
  </p:cSld>
  <p:clrMapOvr>
    <a:masterClrMapping/>
  </p:clrMapOvr>
  <p:transition spd="slow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113" y="919163"/>
            <a:ext cx="2301875" cy="568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291" name="Title 3"/>
          <p:cNvSpPr txBox="1">
            <a:spLocks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en-GB" sz="4400">
                <a:latin typeface="Comic Sans MS" pitchFamily="66" charset="0"/>
              </a:rPr>
              <a:t>How many?</a:t>
            </a:r>
          </a:p>
        </p:txBody>
      </p:sp>
    </p:spTree>
  </p:cSld>
  <p:clrMapOvr>
    <a:masterClrMapping/>
  </p:clrMapOvr>
  <p:transition spd="slow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3"/>
          <p:cNvSpPr txBox="1">
            <a:spLocks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en-GB" sz="4400">
                <a:latin typeface="Comic Sans MS" pitchFamily="66" charset="0"/>
              </a:rPr>
              <a:t>How many?</a:t>
            </a: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913" y="846138"/>
            <a:ext cx="2300287" cy="568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2200" y="5445125"/>
            <a:ext cx="1069975" cy="1082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3"/>
          <p:cNvSpPr txBox="1">
            <a:spLocks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en-GB" sz="4400">
                <a:latin typeface="Comic Sans MS" pitchFamily="66" charset="0"/>
              </a:rPr>
              <a:t>How many?</a:t>
            </a: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913" y="846138"/>
            <a:ext cx="2300287" cy="568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2200" y="5419725"/>
            <a:ext cx="2165350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3"/>
          <p:cNvSpPr txBox="1">
            <a:spLocks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en-GB" sz="4400">
                <a:latin typeface="Comic Sans MS" pitchFamily="66" charset="0"/>
              </a:rPr>
              <a:t>How many?</a:t>
            </a: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913" y="846138"/>
            <a:ext cx="2300287" cy="568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2200" y="4076700"/>
            <a:ext cx="2393950" cy="2451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3"/>
          <p:cNvSpPr txBox="1">
            <a:spLocks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en-GB" sz="4400">
                <a:latin typeface="Comic Sans MS" pitchFamily="66" charset="0"/>
              </a:rPr>
              <a:t>How many?</a:t>
            </a: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913" y="846138"/>
            <a:ext cx="2300287" cy="568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2200" y="4346575"/>
            <a:ext cx="2163763" cy="215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3"/>
          <p:cNvSpPr txBox="1">
            <a:spLocks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en-GB" sz="4400">
                <a:latin typeface="Comic Sans MS" pitchFamily="66" charset="0"/>
              </a:rPr>
              <a:t>How many?</a:t>
            </a: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913" y="846138"/>
            <a:ext cx="2300287" cy="568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2200" y="3213100"/>
            <a:ext cx="2301875" cy="332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3"/>
          <p:cNvSpPr txBox="1">
            <a:spLocks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en-GB" sz="4400">
                <a:latin typeface="Comic Sans MS" pitchFamily="66" charset="0"/>
              </a:rPr>
              <a:t>How many?</a:t>
            </a: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913" y="846138"/>
            <a:ext cx="2300287" cy="568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2200" y="3116263"/>
            <a:ext cx="2301875" cy="3411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3"/>
          <p:cNvSpPr txBox="1">
            <a:spLocks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en-GB" sz="4400">
                <a:latin typeface="Comic Sans MS" pitchFamily="66" charset="0"/>
              </a:rPr>
              <a:t>How many?</a:t>
            </a: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913" y="846138"/>
            <a:ext cx="2300287" cy="568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24263" y="2060575"/>
            <a:ext cx="2522537" cy="446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3"/>
          <p:cNvSpPr txBox="1">
            <a:spLocks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en-GB" sz="4400">
                <a:latin typeface="Comic Sans MS" pitchFamily="66" charset="0"/>
              </a:rPr>
              <a:t>How many?</a:t>
            </a: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913" y="846138"/>
            <a:ext cx="2300287" cy="568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2200" y="1898650"/>
            <a:ext cx="2389188" cy="462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3"/>
          <p:cNvSpPr txBox="1">
            <a:spLocks/>
          </p:cNvSpPr>
          <p:nvPr/>
        </p:nvSpPr>
        <p:spPr bwMode="auto">
          <a:xfrm>
            <a:off x="457200" y="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en-GB" sz="4400">
                <a:latin typeface="Comic Sans MS" pitchFamily="66" charset="0"/>
              </a:rPr>
              <a:t>How many?</a:t>
            </a: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913" y="846138"/>
            <a:ext cx="2300287" cy="568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2200" y="874713"/>
            <a:ext cx="2257425" cy="5653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3"/>
          <p:cNvSpPr txBox="1">
            <a:spLocks/>
          </p:cNvSpPr>
          <p:nvPr/>
        </p:nvSpPr>
        <p:spPr bwMode="auto">
          <a:xfrm>
            <a:off x="457200" y="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en-GB" sz="4400">
                <a:latin typeface="Comic Sans MS" pitchFamily="66" charset="0"/>
              </a:rPr>
              <a:t>How many?</a:t>
            </a: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913" y="846138"/>
            <a:ext cx="2300287" cy="568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7175" y="846138"/>
            <a:ext cx="2301875" cy="568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180</TotalTime>
  <Words>64</Words>
  <Application>Microsoft Office PowerPoint</Application>
  <PresentationFormat>On-screen Show (4:3)</PresentationFormat>
  <Paragraphs>21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5" baseType="lpstr">
      <vt:lpstr>Calibri</vt:lpstr>
      <vt:lpstr>Arial</vt:lpstr>
      <vt:lpstr>Comic Sans MS</vt:lpstr>
      <vt:lpstr>Office Theme</vt:lpstr>
      <vt:lpstr>Counting using the numicon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Counting using the numicon</dc:title>
  <dc:creator>Ruth</dc:creator>
  <cp:lastModifiedBy>r.fitzsimmons</cp:lastModifiedBy>
  <cp:revision>6</cp:revision>
  <dcterms:created xsi:type="dcterms:W3CDTF">2011-11-06T15:12:41Z</dcterms:created>
  <dcterms:modified xsi:type="dcterms:W3CDTF">2014-02-03T14:33:04Z</dcterms:modified>
</cp:coreProperties>
</file>