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67" d="100"/>
          <a:sy n="67" d="100"/>
        </p:scale>
        <p:origin x="528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C7AFB-5F1D-4A77-8CB7-B85262724A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CFCC4-66DE-4757-953D-B6F7A3238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319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C7AFB-5F1D-4A77-8CB7-B85262724A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CFCC4-66DE-4757-953D-B6F7A3238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4730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C7AFB-5F1D-4A77-8CB7-B85262724A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CFCC4-66DE-4757-953D-B6F7A3238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07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C7AFB-5F1D-4A77-8CB7-B85262724A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CFCC4-66DE-4757-953D-B6F7A3238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021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C7AFB-5F1D-4A77-8CB7-B85262724A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CFCC4-66DE-4757-953D-B6F7A3238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493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C7AFB-5F1D-4A77-8CB7-B85262724A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CFCC4-66DE-4757-953D-B6F7A3238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763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C7AFB-5F1D-4A77-8CB7-B85262724A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CFCC4-66DE-4757-953D-B6F7A3238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17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C7AFB-5F1D-4A77-8CB7-B85262724A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CFCC4-66DE-4757-953D-B6F7A3238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060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C7AFB-5F1D-4A77-8CB7-B85262724A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CFCC4-66DE-4757-953D-B6F7A3238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424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C7AFB-5F1D-4A77-8CB7-B85262724A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CFCC4-66DE-4757-953D-B6F7A3238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08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C7AFB-5F1D-4A77-8CB7-B85262724A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FCFCC4-66DE-4757-953D-B6F7A3238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262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C7AFB-5F1D-4A77-8CB7-B85262724AEA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FCFCC4-66DE-4757-953D-B6F7A3238E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1921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slide" Target="slide4.xml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In summer we find…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Counting to 3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5704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Bucket And Spade png download - 1843*2180 - Free Transparent ..."/>
          <p:cNvSpPr>
            <a:spLocks noChangeAspect="1" noChangeArrowheads="1"/>
          </p:cNvSpPr>
          <p:nvPr/>
        </p:nvSpPr>
        <p:spPr bwMode="auto">
          <a:xfrm flipH="1">
            <a:off x="460375" y="-144463"/>
            <a:ext cx="1356068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101" y="462595"/>
            <a:ext cx="2208684" cy="2650421"/>
          </a:xfrm>
          <a:prstGeom prst="rect">
            <a:avLst/>
          </a:prstGeom>
        </p:spPr>
      </p:pic>
      <p:pic>
        <p:nvPicPr>
          <p:cNvPr id="4" name="Picture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1925" y="462594"/>
            <a:ext cx="2650421" cy="2650421"/>
          </a:xfrm>
          <a:prstGeom prst="rect">
            <a:avLst/>
          </a:prstGeom>
        </p:spPr>
      </p:pic>
      <p:pic>
        <p:nvPicPr>
          <p:cNvPr id="5" name="Picture 4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29567" y="3771949"/>
            <a:ext cx="2650421" cy="2650421"/>
          </a:xfrm>
          <a:prstGeom prst="rect">
            <a:avLst/>
          </a:prstGeom>
        </p:spPr>
      </p:pic>
      <p:pic>
        <p:nvPicPr>
          <p:cNvPr id="7" name="Picture 6" descr="Best sun creams for your face: Why buying a specific sunscreen is ...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1071" y="593124"/>
            <a:ext cx="3528089" cy="234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64724" y="3771949"/>
            <a:ext cx="2418424" cy="2767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30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3080576" y="833352"/>
            <a:ext cx="6235952" cy="47824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0" dirty="0" smtClean="0"/>
              <a:t>1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7794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hlinkClick r:id="rId2" action="ppaction://hlinksldjump"/>
          </p:cNvPr>
          <p:cNvSpPr/>
          <p:nvPr/>
        </p:nvSpPr>
        <p:spPr>
          <a:xfrm>
            <a:off x="3080576" y="833352"/>
            <a:ext cx="6235952" cy="47824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0" dirty="0"/>
              <a:t>2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521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3080576" y="833352"/>
            <a:ext cx="6235952" cy="478244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0" dirty="0" smtClean="0"/>
              <a:t>3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224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</TotalTime>
  <Words>11</Words>
  <Application>Microsoft Office PowerPoint</Application>
  <PresentationFormat>Widescreen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In summer we find…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need water for…</dc:title>
  <dc:creator>Louise McCafferty</dc:creator>
  <cp:lastModifiedBy>Angela Franklin</cp:lastModifiedBy>
  <cp:revision>8</cp:revision>
  <dcterms:created xsi:type="dcterms:W3CDTF">2020-04-21T07:58:00Z</dcterms:created>
  <dcterms:modified xsi:type="dcterms:W3CDTF">2020-06-04T15:40:24Z</dcterms:modified>
</cp:coreProperties>
</file>