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ACCCA-56FE-48DC-9E8C-617DB213B5E8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C4A3-1E4D-49DA-B165-3DCA676C9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091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ACCCA-56FE-48DC-9E8C-617DB213B5E8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C4A3-1E4D-49DA-B165-3DCA676C9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774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ACCCA-56FE-48DC-9E8C-617DB213B5E8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C4A3-1E4D-49DA-B165-3DCA676C9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747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ACCCA-56FE-48DC-9E8C-617DB213B5E8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C4A3-1E4D-49DA-B165-3DCA676C9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067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ACCCA-56FE-48DC-9E8C-617DB213B5E8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C4A3-1E4D-49DA-B165-3DCA676C9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287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ACCCA-56FE-48DC-9E8C-617DB213B5E8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C4A3-1E4D-49DA-B165-3DCA676C9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583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ACCCA-56FE-48DC-9E8C-617DB213B5E8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C4A3-1E4D-49DA-B165-3DCA676C9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321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ACCCA-56FE-48DC-9E8C-617DB213B5E8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C4A3-1E4D-49DA-B165-3DCA676C9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903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ACCCA-56FE-48DC-9E8C-617DB213B5E8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C4A3-1E4D-49DA-B165-3DCA676C9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600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ACCCA-56FE-48DC-9E8C-617DB213B5E8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C4A3-1E4D-49DA-B165-3DCA676C9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866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ACCCA-56FE-48DC-9E8C-617DB213B5E8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C4A3-1E4D-49DA-B165-3DCA676C9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52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ACCCA-56FE-48DC-9E8C-617DB213B5E8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FC4A3-1E4D-49DA-B165-3DCA676C9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99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i6xdwpgFWd0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21175"/>
            <a:ext cx="9144000" cy="2387600"/>
          </a:xfrm>
        </p:spPr>
        <p:txBody>
          <a:bodyPr/>
          <a:lstStyle/>
          <a:p>
            <a:r>
              <a:rPr lang="en-GB" dirty="0" smtClean="0"/>
              <a:t>PSHE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6501" y="2785382"/>
            <a:ext cx="5753100" cy="363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523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58547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George Saves the World Story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https://www.youtube.com/watch?v=i6xdwpgFWd0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5056" y="276496"/>
            <a:ext cx="2164761" cy="2164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6578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PCW-  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Our World is….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136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Make a Save the World poster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5286" y="1904002"/>
            <a:ext cx="10515600" cy="4351338"/>
          </a:xfrm>
        </p:spPr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Paint your hand with green and blue colours 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Make handprints on a world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Make a poster</a:t>
            </a:r>
          </a:p>
          <a:p>
            <a:endParaRPr lang="en-GB" dirty="0"/>
          </a:p>
        </p:txBody>
      </p:sp>
      <p:pic>
        <p:nvPicPr>
          <p:cNvPr id="1026" name="Picture 2" descr="World handprint | Sunday school games, Art lessons, Sunda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8491" y="3596640"/>
            <a:ext cx="4040777" cy="3030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50021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</Words>
  <Application>Microsoft Office PowerPoint</Application>
  <PresentationFormat>Widescreen</PresentationFormat>
  <Paragraphs>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PSHE</vt:lpstr>
      <vt:lpstr>George Saves the World Story</vt:lpstr>
      <vt:lpstr>PCW-   </vt:lpstr>
      <vt:lpstr>Make a Save the World poster 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</dc:title>
  <dc:creator>Emma Fergusson</dc:creator>
  <cp:lastModifiedBy>Emma Fergusson</cp:lastModifiedBy>
  <cp:revision>1</cp:revision>
  <dcterms:created xsi:type="dcterms:W3CDTF">2020-06-04T13:20:18Z</dcterms:created>
  <dcterms:modified xsi:type="dcterms:W3CDTF">2020-06-04T13:20:34Z</dcterms:modified>
</cp:coreProperties>
</file>