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20" d="100"/>
          <a:sy n="20" d="100"/>
        </p:scale>
        <p:origin x="3422" y="1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82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948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642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071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143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995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869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831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426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08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073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5F702-EC92-4F19-8616-A05A383C1391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0188-6513-406D-B8BE-20B077422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8223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2857499" y="-419100"/>
            <a:ext cx="11620500" cy="13677900"/>
            <a:chOff x="-1639480" y="113370"/>
            <a:chExt cx="10171991" cy="1279332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856840">
              <a:off x="-1639480" y="113370"/>
              <a:ext cx="10171991" cy="1235897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 rot="20770583">
              <a:off x="-257721" y="12447008"/>
              <a:ext cx="5235264" cy="45968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28535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289" t="11415" r="17665" b="11206"/>
          <a:stretch/>
        </p:blipFill>
        <p:spPr>
          <a:xfrm>
            <a:off x="-94416" y="-289560"/>
            <a:ext cx="7470576" cy="126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074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7971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465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1</cp:revision>
  <dcterms:created xsi:type="dcterms:W3CDTF">2020-03-27T12:55:53Z</dcterms:created>
  <dcterms:modified xsi:type="dcterms:W3CDTF">2020-03-27T13:01:13Z</dcterms:modified>
</cp:coreProperties>
</file>