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75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40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830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671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8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2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218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621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40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6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83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20596-6BDC-49A9-AA2F-9A475C7A42B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6F59E-AD3C-44C4-BF86-A0C604E1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1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135" t="24933" r="29527" b="25457"/>
          <a:stretch/>
        </p:blipFill>
        <p:spPr>
          <a:xfrm>
            <a:off x="1216152" y="-5860"/>
            <a:ext cx="10167816" cy="686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21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2020-05-06T15:10:07Z</dcterms:created>
  <dcterms:modified xsi:type="dcterms:W3CDTF">2020-05-06T15:10:24Z</dcterms:modified>
</cp:coreProperties>
</file>