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56" r:id="rId4"/>
    <p:sldId id="264" r:id="rId5"/>
    <p:sldId id="257" r:id="rId6"/>
    <p:sldId id="265" r:id="rId7"/>
    <p:sldId id="258" r:id="rId8"/>
    <p:sldId id="266" r:id="rId9"/>
    <p:sldId id="259" r:id="rId10"/>
    <p:sldId id="267" r:id="rId11"/>
    <p:sldId id="260" r:id="rId12"/>
    <p:sldId id="268" r:id="rId13"/>
    <p:sldId id="261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BC556-F886-4141-A2DB-743DF70E995A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591D4-C84A-428D-895A-0A68757322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461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BC556-F886-4141-A2DB-743DF70E995A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591D4-C84A-428D-895A-0A68757322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30316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BC556-F886-4141-A2DB-743DF70E995A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591D4-C84A-428D-895A-0A68757322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2670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BC556-F886-4141-A2DB-743DF70E995A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591D4-C84A-428D-895A-0A68757322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45343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BC556-F886-4141-A2DB-743DF70E995A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591D4-C84A-428D-895A-0A68757322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52175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BC556-F886-4141-A2DB-743DF70E995A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591D4-C84A-428D-895A-0A68757322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491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BC556-F886-4141-A2DB-743DF70E995A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591D4-C84A-428D-895A-0A68757322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59847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BC556-F886-4141-A2DB-743DF70E995A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591D4-C84A-428D-895A-0A68757322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91987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BC556-F886-4141-A2DB-743DF70E995A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591D4-C84A-428D-895A-0A68757322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17781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BC556-F886-4141-A2DB-743DF70E995A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591D4-C84A-428D-895A-0A68757322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4823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BC556-F886-4141-A2DB-743DF70E995A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6591D4-C84A-428D-895A-0A68757322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640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1BC556-F886-4141-A2DB-743DF70E995A}" type="datetimeFigureOut">
              <a:rPr lang="en-GB" smtClean="0"/>
              <a:t>10/07/2020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6591D4-C84A-428D-895A-0A68757322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503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150574"/>
          </a:xfrm>
        </p:spPr>
        <p:txBody>
          <a:bodyPr/>
          <a:lstStyle/>
          <a:p>
            <a:r>
              <a:rPr lang="en-GB" dirty="0" smtClean="0"/>
              <a:t>Land </a:t>
            </a:r>
            <a:r>
              <a:rPr lang="en-GB" dirty="0" smtClean="0"/>
              <a:t>and </a:t>
            </a:r>
            <a:r>
              <a:rPr lang="en-GB" dirty="0" smtClean="0"/>
              <a:t>sea plants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4862" y="2272937"/>
            <a:ext cx="7322275" cy="4379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2845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Where do you find this plant?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34427" y="3287756"/>
            <a:ext cx="3751082" cy="354163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38504" y="3287756"/>
            <a:ext cx="4251416" cy="3300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8069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242" y="195943"/>
            <a:ext cx="9695078" cy="649224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48149" y="5172891"/>
            <a:ext cx="60350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>
                <a:solidFill>
                  <a:srgbClr val="FF0000"/>
                </a:solidFill>
              </a:rPr>
              <a:t>Seaweed</a:t>
            </a:r>
            <a:endParaRPr lang="en-GB" sz="6000" b="1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10228" y="4542504"/>
            <a:ext cx="2007772" cy="1896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529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Where do you find this plant?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34427" y="3287756"/>
            <a:ext cx="3751082" cy="354163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38504" y="3287756"/>
            <a:ext cx="4251416" cy="3300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4393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801291" y="914400"/>
            <a:ext cx="38274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rgbClr val="FF0000"/>
                </a:solidFill>
              </a:rPr>
              <a:t>Grass</a:t>
            </a:r>
            <a:endParaRPr lang="en-GB" sz="4400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84018" y="4689986"/>
            <a:ext cx="2399649" cy="1866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841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Where do you find this plant?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34427" y="3287756"/>
            <a:ext cx="3751082" cy="354163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38504" y="3287756"/>
            <a:ext cx="4251416" cy="3300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8547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1783" y="274320"/>
            <a:ext cx="9757954" cy="635351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271554" y="888274"/>
            <a:ext cx="385354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rgbClr val="FF0000"/>
                </a:solidFill>
              </a:rPr>
              <a:t>Coral</a:t>
            </a:r>
            <a:endParaRPr lang="en-GB" sz="4400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85440" y="4486770"/>
            <a:ext cx="2011854" cy="1896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803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Where do you find this plant?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34427" y="3287756"/>
            <a:ext cx="3751082" cy="354163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38504" y="3287756"/>
            <a:ext cx="4251416" cy="3300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5081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818" y="0"/>
            <a:ext cx="517678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297680" y="5995851"/>
            <a:ext cx="29913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rgbClr val="FF0000"/>
                </a:solidFill>
              </a:rPr>
              <a:t>Tree</a:t>
            </a:r>
            <a:endParaRPr lang="en-GB" sz="4400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06545" y="4899754"/>
            <a:ext cx="2402032" cy="1865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962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Where do you find this plant?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34427" y="3287756"/>
            <a:ext cx="3751082" cy="354163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38504" y="3287756"/>
            <a:ext cx="4251416" cy="3300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3381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657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579223" y="431074"/>
            <a:ext cx="36967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FF0000"/>
                </a:solidFill>
              </a:rPr>
              <a:t>S</a:t>
            </a:r>
            <a:r>
              <a:rPr lang="en-GB" sz="4400" dirty="0" smtClean="0">
                <a:solidFill>
                  <a:srgbClr val="FF0000"/>
                </a:solidFill>
              </a:rPr>
              <a:t>ea anemone</a:t>
            </a:r>
            <a:endParaRPr lang="en-GB" sz="4400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2989" y="4752242"/>
            <a:ext cx="2011854" cy="1896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882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Where do you find this plant?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34427" y="3287756"/>
            <a:ext cx="3751082" cy="354163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38504" y="3287756"/>
            <a:ext cx="4251416" cy="3300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0857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3380" y="0"/>
            <a:ext cx="8976905" cy="673267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415246" y="352697"/>
            <a:ext cx="25080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rgbClr val="FF0000"/>
                </a:solidFill>
              </a:rPr>
              <a:t>Flowers</a:t>
            </a:r>
            <a:endParaRPr lang="en-GB" sz="4400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6509" y="4144296"/>
            <a:ext cx="3006564" cy="2337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567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53</Words>
  <Application>Microsoft Office PowerPoint</Application>
  <PresentationFormat>Widescreen</PresentationFormat>
  <Paragraphs>13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Land and sea plants</vt:lpstr>
      <vt:lpstr>Where do you find this plant?</vt:lpstr>
      <vt:lpstr>PowerPoint Presentation</vt:lpstr>
      <vt:lpstr>Where do you find this plant?</vt:lpstr>
      <vt:lpstr>PowerPoint Presentation</vt:lpstr>
      <vt:lpstr>Where do you find this plant?</vt:lpstr>
      <vt:lpstr>PowerPoint Presentation</vt:lpstr>
      <vt:lpstr>Where do you find this plant?</vt:lpstr>
      <vt:lpstr>PowerPoint Presentation</vt:lpstr>
      <vt:lpstr>Where do you find this plant?</vt:lpstr>
      <vt:lpstr>PowerPoint Presentation</vt:lpstr>
      <vt:lpstr>Where do you find this plant?</vt:lpstr>
      <vt:lpstr>PowerPoint Presentation</vt:lpstr>
    </vt:vector>
  </TitlesOfParts>
  <Company>Woodlands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 Squirrel</dc:creator>
  <cp:lastModifiedBy>Staff Squirrel</cp:lastModifiedBy>
  <cp:revision>6</cp:revision>
  <dcterms:created xsi:type="dcterms:W3CDTF">2020-07-10T10:03:01Z</dcterms:created>
  <dcterms:modified xsi:type="dcterms:W3CDTF">2020-07-10T10:47:29Z</dcterms:modified>
</cp:coreProperties>
</file>