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81" r:id="rId2"/>
  </p:sldIdLst>
  <p:sldSz cx="9144000" cy="6858000" type="screen4x3"/>
  <p:notesSz cx="6858000" cy="9144000"/>
  <p:embeddedFontLst>
    <p:embeddedFont>
      <p:font typeface="Twinkl" panose="020B0604020202020204" charset="0"/>
      <p:regular r:id="rId5"/>
      <p:bold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DFC3"/>
    <a:srgbClr val="FFFFFF"/>
    <a:srgbClr val="18A0DB"/>
    <a:srgbClr val="007AC2"/>
    <a:srgbClr val="DE1E5A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5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152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history/ks2-history-of-britain/early-british-history-british-history-history-subjects-key-stage-2" TargetMode="Externa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53673" y="1543813"/>
            <a:ext cx="7879156" cy="2466125"/>
          </a:xfrm>
          <a:prstGeom prst="rect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Tri-Spirals</a:t>
            </a:r>
          </a:p>
        </p:txBody>
      </p:sp>
      <p:sp>
        <p:nvSpPr>
          <p:cNvPr id="3" name="Rectangle 2"/>
          <p:cNvSpPr/>
          <p:nvPr/>
        </p:nvSpPr>
        <p:spPr>
          <a:xfrm>
            <a:off x="617043" y="1666148"/>
            <a:ext cx="80602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GB" altLang="en-US" dirty="0"/>
              <a:t>Tri-spirals, sometimes called triskele, were an important part of Celtic art. </a:t>
            </a:r>
            <a:r>
              <a:rPr lang="en-GB" altLang="en-US"/>
              <a:t>They </a:t>
            </a:r>
            <a:r>
              <a:rPr lang="en-GB" altLang="en-US" dirty="0"/>
              <a:t>could be found on shields, cups and carved into stone.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360" y="3324181"/>
            <a:ext cx="3445783" cy="29593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17043" y="2400851"/>
            <a:ext cx="76668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anose="020B0604020202020204" pitchFamily="34" charset="0"/>
              <a:buNone/>
            </a:pPr>
            <a:r>
              <a:rPr lang="en-GB" altLang="en-US" dirty="0"/>
              <a:t>It is uncertain what the tri-spirals represented. They may have symbolised the cycles of life such as birth, death and rebirth or even the sun, air and water.</a:t>
            </a:r>
          </a:p>
        </p:txBody>
      </p:sp>
      <p:sp>
        <p:nvSpPr>
          <p:cNvPr id="7" name="Rectangle 6">
            <a:hlinkClick r:id="rId3"/>
          </p:cNvPr>
          <p:cNvSpPr/>
          <p:nvPr/>
        </p:nvSpPr>
        <p:spPr>
          <a:xfrm>
            <a:off x="8439324" y="6669248"/>
            <a:ext cx="704675" cy="188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918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158</TotalTime>
  <Words>60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Twinkl</vt:lpstr>
      <vt:lpstr>Calibri</vt:lpstr>
      <vt:lpstr>Office Theme</vt:lpstr>
      <vt:lpstr>Tri-Spirals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Were the Celts?</dc:title>
  <dc:creator>Shannon Andrews</dc:creator>
  <cp:lastModifiedBy>Katie Bedford</cp:lastModifiedBy>
  <cp:revision>16</cp:revision>
  <dcterms:created xsi:type="dcterms:W3CDTF">2020-02-11T15:03:08Z</dcterms:created>
  <dcterms:modified xsi:type="dcterms:W3CDTF">2020-05-26T13:59:35Z</dcterms:modified>
</cp:coreProperties>
</file>