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66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21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3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895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78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146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783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55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062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965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95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418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CD4F1-63E4-456C-9A0F-19E8C998347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521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43" y="538163"/>
            <a:ext cx="11723914" cy="5943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Artic Animals</a:t>
            </a:r>
            <a:endParaRPr lang="en-GB" sz="8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The artic is very cold and very snowy, a few animals live there.</a:t>
            </a:r>
          </a:p>
          <a:p>
            <a:r>
              <a:rPr lang="en-GB" sz="4800" b="1" dirty="0" smtClean="0"/>
              <a:t>Shall we take a look at them?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315079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83923" y="1690688"/>
            <a:ext cx="558081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84" t="4156" r="-42784" b="-4156"/>
          <a:stretch/>
        </p:blipFill>
        <p:spPr>
          <a:xfrm>
            <a:off x="327260" y="1690688"/>
            <a:ext cx="4766672" cy="30250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74720" y="1972491"/>
            <a:ext cx="27040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have big black eyes.</a:t>
            </a:r>
          </a:p>
          <a:p>
            <a:endParaRPr lang="en-GB" dirty="0"/>
          </a:p>
          <a:p>
            <a:r>
              <a:rPr lang="en-GB" dirty="0" smtClean="0"/>
              <a:t>I have white fur.</a:t>
            </a:r>
          </a:p>
          <a:p>
            <a:endParaRPr lang="en-GB" dirty="0" smtClean="0"/>
          </a:p>
          <a:p>
            <a:r>
              <a:rPr lang="en-GB" dirty="0" smtClean="0"/>
              <a:t>I am small.</a:t>
            </a:r>
          </a:p>
          <a:p>
            <a:endParaRPr lang="en-GB" dirty="0"/>
          </a:p>
          <a:p>
            <a:r>
              <a:rPr lang="en-GB" dirty="0" smtClean="0"/>
              <a:t>What am I?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283923" y="1690688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9149732" y="1690688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283923" y="3946208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9149732" y="394620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5373" y="4285618"/>
            <a:ext cx="1942405" cy="175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3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6968" y="2821577"/>
            <a:ext cx="4525368" cy="362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03" t="22339" r="-60703" b="-22339"/>
          <a:stretch/>
        </p:blipFill>
        <p:spPr>
          <a:xfrm>
            <a:off x="2278908" y="1660534"/>
            <a:ext cx="5284694" cy="29711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77470" y="4383741"/>
            <a:ext cx="4706471" cy="2298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048872" y="4208929"/>
            <a:ext cx="54191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live in the sea.</a:t>
            </a:r>
          </a:p>
          <a:p>
            <a:endParaRPr lang="en-GB" dirty="0"/>
          </a:p>
          <a:p>
            <a:r>
              <a:rPr lang="en-GB" dirty="0" smtClean="0"/>
              <a:t>I am black and white.</a:t>
            </a:r>
          </a:p>
          <a:p>
            <a:endParaRPr lang="en-GB" dirty="0"/>
          </a:p>
          <a:p>
            <a:r>
              <a:rPr lang="en-GB" dirty="0" smtClean="0"/>
              <a:t>I eat fish.</a:t>
            </a:r>
          </a:p>
          <a:p>
            <a:endParaRPr lang="en-GB" dirty="0"/>
          </a:p>
          <a:p>
            <a:r>
              <a:rPr lang="en-GB" dirty="0" smtClean="0"/>
              <a:t>What am I?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086968" y="2821577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9386047" y="2821577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086968" y="4773101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9386047" y="4773101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7089" y="4383741"/>
            <a:ext cx="169545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357" y="3158037"/>
            <a:ext cx="4942523" cy="3295015"/>
          </a:xfrm>
        </p:spPr>
      </p:pic>
      <p:sp>
        <p:nvSpPr>
          <p:cNvPr id="6" name="TextBox 5"/>
          <p:cNvSpPr txBox="1"/>
          <p:nvPr/>
        </p:nvSpPr>
        <p:spPr>
          <a:xfrm>
            <a:off x="6781357" y="2675163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054721" y="2675162"/>
            <a:ext cx="266915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755642" y="4649149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054722" y="4649147"/>
            <a:ext cx="2694873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65359"/>
            <a:ext cx="2558517" cy="169931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99647" y="3267635"/>
            <a:ext cx="25011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have white fur.</a:t>
            </a:r>
          </a:p>
          <a:p>
            <a:endParaRPr lang="en-GB" dirty="0" smtClean="0"/>
          </a:p>
          <a:p>
            <a:r>
              <a:rPr lang="en-GB" dirty="0" smtClean="0"/>
              <a:t>I live on ice.</a:t>
            </a:r>
          </a:p>
          <a:p>
            <a:endParaRPr lang="en-GB" dirty="0" smtClean="0"/>
          </a:p>
          <a:p>
            <a:r>
              <a:rPr lang="en-GB" dirty="0" smtClean="0"/>
              <a:t>I hide in the white snow.</a:t>
            </a:r>
          </a:p>
          <a:p>
            <a:endParaRPr lang="en-GB" dirty="0" smtClean="0"/>
          </a:p>
          <a:p>
            <a:r>
              <a:rPr lang="en-GB" dirty="0" smtClean="0"/>
              <a:t>What am I?</a:t>
            </a:r>
          </a:p>
          <a:p>
            <a:endParaRPr lang="en-GB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005" y="4271962"/>
            <a:ext cx="25908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09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we see?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095" y="2595282"/>
            <a:ext cx="5639700" cy="3750731"/>
          </a:xfrm>
        </p:spPr>
      </p:pic>
      <p:sp>
        <p:nvSpPr>
          <p:cNvPr id="5" name="TextBox 4"/>
          <p:cNvSpPr txBox="1"/>
          <p:nvPr/>
        </p:nvSpPr>
        <p:spPr>
          <a:xfrm>
            <a:off x="5894919" y="229665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937187" y="229665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894919" y="447064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937187" y="447064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" t="68856" r="-1365" b="-68856"/>
          <a:stretch/>
        </p:blipFill>
        <p:spPr>
          <a:xfrm>
            <a:off x="634770" y="1912857"/>
            <a:ext cx="2955437" cy="44331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872753" y="2810435"/>
            <a:ext cx="174811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have flippers.</a:t>
            </a:r>
          </a:p>
          <a:p>
            <a:endParaRPr lang="en-GB" dirty="0"/>
          </a:p>
          <a:p>
            <a:r>
              <a:rPr lang="en-GB" dirty="0" smtClean="0"/>
              <a:t>I have a beak.</a:t>
            </a:r>
          </a:p>
          <a:p>
            <a:endParaRPr lang="en-GB" dirty="0"/>
          </a:p>
          <a:p>
            <a:r>
              <a:rPr lang="en-GB" dirty="0" smtClean="0"/>
              <a:t>I carry my egg on my feet.</a:t>
            </a:r>
          </a:p>
          <a:p>
            <a:endParaRPr lang="en-GB" dirty="0"/>
          </a:p>
          <a:p>
            <a:r>
              <a:rPr lang="en-GB" dirty="0" smtClean="0"/>
              <a:t>I can swim very fast.</a:t>
            </a:r>
          </a:p>
          <a:p>
            <a:endParaRPr lang="en-GB" dirty="0"/>
          </a:p>
          <a:p>
            <a:r>
              <a:rPr lang="en-GB" dirty="0" smtClean="0"/>
              <a:t>What am I?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672" y="4149531"/>
            <a:ext cx="160972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36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132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Artic Animals</vt:lpstr>
      <vt:lpstr>What can you see?</vt:lpstr>
      <vt:lpstr>What can you see?</vt:lpstr>
      <vt:lpstr>What can you see?</vt:lpstr>
      <vt:lpstr>What can we see?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Artic Animals</dc:title>
  <dc:creator>Staff Squirrel</dc:creator>
  <cp:lastModifiedBy>Staff Squirrel</cp:lastModifiedBy>
  <cp:revision>8</cp:revision>
  <dcterms:created xsi:type="dcterms:W3CDTF">2020-06-25T09:24:43Z</dcterms:created>
  <dcterms:modified xsi:type="dcterms:W3CDTF">2020-06-25T12:43:36Z</dcterms:modified>
</cp:coreProperties>
</file>