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277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75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687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196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4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0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08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054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763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486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80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0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D81DC-E803-4079-BCF4-53A3CD93F1EE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2B4E7-39FE-4FCF-8C64-60019C877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773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4" t="13259" r="45249" b="12518"/>
          <a:stretch/>
        </p:blipFill>
        <p:spPr>
          <a:xfrm>
            <a:off x="213360" y="1219201"/>
            <a:ext cx="6385560" cy="51104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50" t="14593" r="41833" b="55482"/>
          <a:stretch/>
        </p:blipFill>
        <p:spPr>
          <a:xfrm>
            <a:off x="213360" y="6329689"/>
            <a:ext cx="6431280" cy="19360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0800" y="8512123"/>
            <a:ext cx="2039480" cy="171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52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3</cp:revision>
  <dcterms:created xsi:type="dcterms:W3CDTF">2020-06-09T13:47:49Z</dcterms:created>
  <dcterms:modified xsi:type="dcterms:W3CDTF">2020-06-09T14:00:11Z</dcterms:modified>
</cp:coreProperties>
</file>