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81"/>
  </p:normalViewPr>
  <p:slideViewPr>
    <p:cSldViewPr snapToGrid="0" snapToObjects="1">
      <p:cViewPr varScale="1">
        <p:scale>
          <a:sx n="64" d="100"/>
          <a:sy n="64" d="100"/>
        </p:scale>
        <p:origin x="48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81B848-6DEF-7946-A205-BC93BCBC3A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97158-73B2-E042-B38B-69C2E8225C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22EF70-23B5-3647-B796-29D806DB0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8C903-C62A-704C-A6E6-B9C249610605}" type="datetimeFigureOut">
              <a:rPr lang="en-US" smtClean="0"/>
              <a:t>7/9/2020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25B9C5-BA3F-2449-903D-A9BC512AE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9C972-1C58-9747-95E9-41BDB7FCB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7907-C3F2-D646-8052-B654DE9A1E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342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08897-A389-2547-B8E2-E2DB9962C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9B3149-C49F-5043-9A7F-6A612CE5CB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5E609D-EAE0-5044-BF0C-92BE0DDB1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8C903-C62A-704C-A6E6-B9C249610605}" type="datetimeFigureOut">
              <a:rPr lang="en-US" smtClean="0"/>
              <a:t>7/9/2020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6140AD-2F82-ED40-9166-DD50725A6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9AD98-02A0-BB48-83B0-FD58D6A0C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7907-C3F2-D646-8052-B654DE9A1E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527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486BA-9433-6947-A8CB-846EB52D0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24006C-713B-B646-8A9E-DC63422FFA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7AC499-0EB2-324D-82C9-2961F8F14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8C903-C62A-704C-A6E6-B9C249610605}" type="datetimeFigureOut">
              <a:rPr lang="en-US" smtClean="0"/>
              <a:t>7/9/2020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8D0D7-A53E-2E47-B6EE-496D5425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0C3DC4-FED4-2A43-94F4-883456442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7907-C3F2-D646-8052-B654DE9A1E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346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5DA5D-7448-5046-92B0-E2425B7A3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D3E5A-E008-8142-A49B-D74AC91AD2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08BDEB-4065-E840-B709-57AE24F1FA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07198A-5CBD-FA4C-A3E6-CB7991A6D6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8C903-C62A-704C-A6E6-B9C249610605}" type="datetimeFigureOut">
              <a:rPr lang="en-US" smtClean="0"/>
              <a:t>7/9/2020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F95E25-3CD3-CC4E-B491-B9607435A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D14D9F-A68F-DD42-B9BF-D68C146D3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7907-C3F2-D646-8052-B654DE9A1E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901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945BE-DC1D-784C-9D39-B76D2A9B3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1E3A7D-E111-5149-A10B-DC77F8463F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9B50DC-1377-3F4C-BF00-CDC56F1E4B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BE209D-705C-0849-A4F9-45BEEE9C40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D41631-2B06-004D-8F2F-6556C87ADB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243AB7-47DC-C444-B410-31AA46CCE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8C903-C62A-704C-A6E6-B9C249610605}" type="datetimeFigureOut">
              <a:rPr lang="en-US" smtClean="0"/>
              <a:t>7/9/2020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6044A1-01E3-F044-B7A0-556CB971F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8572AF-FF89-5B46-A93D-CA97E8BA1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7907-C3F2-D646-8052-B654DE9A1E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267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7EC76-856E-7B4E-93C0-1938CEA84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B01F7D-21A7-F940-ABF9-B08A4E11D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8C903-C62A-704C-A6E6-B9C249610605}" type="datetimeFigureOut">
              <a:rPr lang="en-US" smtClean="0"/>
              <a:t>7/9/2020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B2540D-D27B-1549-B9A1-1B0452194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C9C094-34D6-2549-A61F-F1BAFB7D1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7907-C3F2-D646-8052-B654DE9A1E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035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4CC0E6-D553-7441-90BC-6DEBA8A9D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8C903-C62A-704C-A6E6-B9C249610605}" type="datetimeFigureOut">
              <a:rPr lang="en-US" smtClean="0"/>
              <a:t>7/9/2020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55CEBE-64B0-3340-BDDB-E385CF829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9BB934-B6C6-1D4F-B864-34A0394AB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7907-C3F2-D646-8052-B654DE9A1E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242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23375-134B-D54A-9DDB-99C34EB33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637F19-9429-E648-A436-EFE710F8FE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2FA7A0-F111-F143-95F0-54C4B23D70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4CA3EE-7A85-FD46-8A7E-F370F1BED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8C903-C62A-704C-A6E6-B9C249610605}" type="datetimeFigureOut">
              <a:rPr lang="en-US" smtClean="0"/>
              <a:t>7/9/2020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44FAEF-A082-A14E-BA7C-C7EE48100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2CFCC7-8177-D748-9ADC-B227034E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7907-C3F2-D646-8052-B654DE9A1E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494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C9840-7C28-6140-A575-22BC1C0DB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C14E55-D730-C84A-9E7F-348308B1B3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B7DD5D-AD99-3B47-BD7E-3519054DDD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A9B7AA-2086-B24B-B590-DD1093D44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8C903-C62A-704C-A6E6-B9C249610605}" type="datetimeFigureOut">
              <a:rPr lang="en-US" smtClean="0"/>
              <a:t>7/9/2020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0DE855-EE86-2843-89E2-477F13E67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863C28-E8E8-7B4D-A54B-337BAFCDB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7907-C3F2-D646-8052-B654DE9A1E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423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59418-E005-FB46-B64C-10D50A5D5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F43687-B2C2-ED4F-95AD-C50E29142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370E5-E753-C14D-844F-CA628167E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8C903-C62A-704C-A6E6-B9C249610605}" type="datetimeFigureOut">
              <a:rPr lang="en-US" smtClean="0"/>
              <a:t>7/9/2020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2BCD9-96E8-B949-9666-9DB035CB8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FB2C0D-8B7B-D640-9CFE-C4DCE212B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7907-C3F2-D646-8052-B654DE9A1E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621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FFBD09-61BD-0C4C-BD64-A7538CAFF8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4BE15A-6031-9B4C-A1EB-9F44D03903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2F3E02-A80A-ED46-88B8-8A8477655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8C903-C62A-704C-A6E6-B9C249610605}" type="datetimeFigureOut">
              <a:rPr lang="en-US" smtClean="0"/>
              <a:t>7/9/2020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2BC041-488F-4A4A-BC8E-FDE9EA220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708362-1118-714D-9EA7-B03A89D66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7907-C3F2-D646-8052-B654DE9A1E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132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000">
              <a:schemeClr val="bg1">
                <a:lumMod val="65000"/>
              </a:schemeClr>
            </a:gs>
            <a:gs pos="57000">
              <a:schemeClr val="bg1">
                <a:lumMod val="75000"/>
              </a:schemeClr>
            </a:gs>
            <a:gs pos="0">
              <a:schemeClr val="bg1">
                <a:lumMod val="50000"/>
              </a:schemeClr>
            </a:gs>
            <a:gs pos="74000">
              <a:schemeClr val="bg1">
                <a:lumMod val="95000"/>
              </a:schemeClr>
            </a:gs>
            <a:gs pos="83000">
              <a:schemeClr val="bg1"/>
            </a:gs>
            <a:gs pos="100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EDA96D-4718-394C-BDD0-46C736FC4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349C32-4327-FD4F-898E-3CF7E8C4A9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DC1DC6-B3F6-F84D-9C58-0B2487BCBD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8C903-C62A-704C-A6E6-B9C249610605}" type="datetimeFigureOut">
              <a:rPr lang="en-US" smtClean="0"/>
              <a:t>7/9/2020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12DDA8-3DEA-8B4D-8F26-9EF4CE6C9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70F1E7-05BA-524B-A92F-49E174B25C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F7907-C3F2-D646-8052-B654DE9A1E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849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youtu.be/deVfk2Nwo-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A202A-38A1-D54F-940A-7D7C4206A9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2288"/>
            <a:ext cx="9144000" cy="892175"/>
          </a:xfrm>
        </p:spPr>
        <p:txBody>
          <a:bodyPr>
            <a:noAutofit/>
          </a:bodyPr>
          <a:lstStyle/>
          <a:p>
            <a:r>
              <a:rPr lang="en-US" b="1" dirty="0">
                <a:latin typeface="Comic Sans MS" panose="030F0902030302020204" pitchFamily="66" charset="0"/>
              </a:rPr>
              <a:t>Going skiing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2A55EA-2C41-254C-94E8-6E350DDD41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38" y="1522414"/>
            <a:ext cx="7272337" cy="4848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64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16077-E7AA-F448-9241-3D3E51E5A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6700" b="1" dirty="0">
                <a:latin typeface="Comic Sans MS" panose="030F0902030302020204" pitchFamily="66" charset="0"/>
              </a:rPr>
              <a:t>Things we need: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C3F4D1E-E5D8-B447-BF75-8DB306DFD9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875" y="1439069"/>
            <a:ext cx="5086350" cy="50863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F5DDB23-AC9E-B444-A2CF-B2904A7F1DDA}"/>
              </a:ext>
            </a:extLst>
          </p:cNvPr>
          <p:cNvSpPr txBox="1"/>
          <p:nvPr/>
        </p:nvSpPr>
        <p:spPr>
          <a:xfrm>
            <a:off x="8843963" y="2100263"/>
            <a:ext cx="29003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trousers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4D80F8-2C0E-8A43-A3E0-B7E1D6E18010}"/>
              </a:ext>
            </a:extLst>
          </p:cNvPr>
          <p:cNvSpPr txBox="1"/>
          <p:nvPr/>
        </p:nvSpPr>
        <p:spPr>
          <a:xfrm>
            <a:off x="876300" y="3982244"/>
            <a:ext cx="29003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jacket</a:t>
            </a:r>
          </a:p>
        </p:txBody>
      </p:sp>
    </p:spTree>
    <p:extLst>
      <p:ext uri="{BB962C8B-B14F-4D97-AF65-F5344CB8AC3E}">
        <p14:creationId xmlns:p14="http://schemas.microsoft.com/office/powerpoint/2010/main" val="663646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46F9104-B5EA-614E-B1BD-3C54453F7E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71801" y="577058"/>
            <a:ext cx="5300662" cy="53006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CD918F0-1A73-5B4D-B459-4C9294FB2F25}"/>
              </a:ext>
            </a:extLst>
          </p:cNvPr>
          <p:cNvSpPr txBox="1"/>
          <p:nvPr/>
        </p:nvSpPr>
        <p:spPr>
          <a:xfrm>
            <a:off x="8843963" y="2100263"/>
            <a:ext cx="29003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gloves</a:t>
            </a:r>
          </a:p>
        </p:txBody>
      </p:sp>
    </p:spTree>
    <p:extLst>
      <p:ext uri="{BB962C8B-B14F-4D97-AF65-F5344CB8AC3E}">
        <p14:creationId xmlns:p14="http://schemas.microsoft.com/office/powerpoint/2010/main" val="262126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1B41A88-6CDF-EC48-AA96-20D1831297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14589" y="1264444"/>
            <a:ext cx="7000874" cy="525065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3A7EB57-A3EF-CA42-B126-F2F0D537DCAC}"/>
              </a:ext>
            </a:extLst>
          </p:cNvPr>
          <p:cNvSpPr txBox="1"/>
          <p:nvPr/>
        </p:nvSpPr>
        <p:spPr>
          <a:xfrm>
            <a:off x="8829675" y="1657350"/>
            <a:ext cx="29003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goggles</a:t>
            </a:r>
          </a:p>
        </p:txBody>
      </p:sp>
    </p:spTree>
    <p:extLst>
      <p:ext uri="{BB962C8B-B14F-4D97-AF65-F5344CB8AC3E}">
        <p14:creationId xmlns:p14="http://schemas.microsoft.com/office/powerpoint/2010/main" val="283398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887D253-703D-1641-A40C-4B0C58CEFA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29149" y="854075"/>
            <a:ext cx="4534765" cy="51609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43B1351-B905-CE42-BCEC-D61A05EA3FC7}"/>
              </a:ext>
            </a:extLst>
          </p:cNvPr>
          <p:cNvSpPr txBox="1"/>
          <p:nvPr/>
        </p:nvSpPr>
        <p:spPr>
          <a:xfrm>
            <a:off x="842961" y="3729037"/>
            <a:ext cx="42576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safety helmet</a:t>
            </a:r>
          </a:p>
        </p:txBody>
      </p:sp>
    </p:spTree>
    <p:extLst>
      <p:ext uri="{BB962C8B-B14F-4D97-AF65-F5344CB8AC3E}">
        <p14:creationId xmlns:p14="http://schemas.microsoft.com/office/powerpoint/2010/main" val="73892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4A4F741-7DF6-B540-8175-7F7648527C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16450" y="1187372"/>
            <a:ext cx="3898900" cy="453477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8B311A6-6B1F-6043-8A8F-4723C946B421}"/>
              </a:ext>
            </a:extLst>
          </p:cNvPr>
          <p:cNvSpPr txBox="1"/>
          <p:nvPr/>
        </p:nvSpPr>
        <p:spPr>
          <a:xfrm>
            <a:off x="1187345" y="1710232"/>
            <a:ext cx="42576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ski boots</a:t>
            </a:r>
          </a:p>
        </p:txBody>
      </p:sp>
    </p:spTree>
    <p:extLst>
      <p:ext uri="{BB962C8B-B14F-4D97-AF65-F5344CB8AC3E}">
        <p14:creationId xmlns:p14="http://schemas.microsoft.com/office/powerpoint/2010/main" val="379368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7D69161-3AC8-BA42-B290-9B19DE147D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0841" y="1971675"/>
            <a:ext cx="9891749" cy="38719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8A332DB-5D3A-FD40-B335-041A33609081}"/>
              </a:ext>
            </a:extLst>
          </p:cNvPr>
          <p:cNvSpPr txBox="1"/>
          <p:nvPr/>
        </p:nvSpPr>
        <p:spPr>
          <a:xfrm>
            <a:off x="6902345" y="1067294"/>
            <a:ext cx="42576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skis and poles </a:t>
            </a:r>
          </a:p>
        </p:txBody>
      </p:sp>
    </p:spTree>
    <p:extLst>
      <p:ext uri="{BB962C8B-B14F-4D97-AF65-F5344CB8AC3E}">
        <p14:creationId xmlns:p14="http://schemas.microsoft.com/office/powerpoint/2010/main" val="396224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3AFBB-2FCF-3542-BAC0-7B064FEF2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>
                <a:latin typeface="Comic Sans MS" panose="030F0902030302020204" pitchFamily="66" charset="0"/>
              </a:rPr>
              <a:t>The weather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2E223F6-935A-994E-848C-F35EC1538B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975157"/>
            <a:ext cx="9644062" cy="48828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089044A-A179-CD48-953D-A68CDD8FEEF7}"/>
              </a:ext>
            </a:extLst>
          </p:cNvPr>
          <p:cNvSpPr txBox="1"/>
          <p:nvPr/>
        </p:nvSpPr>
        <p:spPr>
          <a:xfrm>
            <a:off x="9972674" y="3210420"/>
            <a:ext cx="24098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snowy</a:t>
            </a:r>
          </a:p>
        </p:txBody>
      </p:sp>
    </p:spTree>
    <p:extLst>
      <p:ext uri="{BB962C8B-B14F-4D97-AF65-F5344CB8AC3E}">
        <p14:creationId xmlns:p14="http://schemas.microsoft.com/office/powerpoint/2010/main" val="25484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6A4E6-085F-4F4B-86EF-4213B2AF9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862" y="2597686"/>
            <a:ext cx="10515600" cy="1325563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https://youtu.be/deVfk2Nwo-E</a:t>
            </a:r>
            <a:endParaRPr lang="en-US" dirty="0"/>
          </a:p>
        </p:txBody>
      </p:sp>
      <p:pic>
        <p:nvPicPr>
          <p:cNvPr id="5" name="Content Placeholder 4">
            <a:hlinkClick r:id="rId2"/>
            <a:extLst>
              <a:ext uri="{FF2B5EF4-FFF2-40B4-BE49-F238E27FC236}">
                <a16:creationId xmlns:a16="http://schemas.microsoft.com/office/drawing/2014/main" id="{E3AEE6CC-53AA-C94C-AEB2-B249D972C5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7375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D9DED4C-A866-184B-B5A6-49DA8C7E9283}"/>
              </a:ext>
            </a:extLst>
          </p:cNvPr>
          <p:cNvSpPr txBox="1"/>
          <p:nvPr/>
        </p:nvSpPr>
        <p:spPr>
          <a:xfrm>
            <a:off x="884836" y="4950166"/>
            <a:ext cx="113071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Comic Sans MS" panose="030F0902030302020204" pitchFamily="66" charset="0"/>
              </a:rPr>
              <a:t>Click on the picture to w</a:t>
            </a:r>
            <a:r>
              <a:rPr lang="en-US" sz="6000" dirty="0" smtClean="0">
                <a:latin typeface="Comic Sans MS" panose="030F0902030302020204" pitchFamily="66" charset="0"/>
              </a:rPr>
              <a:t>atch </a:t>
            </a:r>
            <a:r>
              <a:rPr lang="en-US" sz="6000" dirty="0">
                <a:latin typeface="Comic Sans MS" panose="030F0902030302020204" pitchFamily="66" charset="0"/>
              </a:rPr>
              <a:t>these children skiing!</a:t>
            </a:r>
          </a:p>
        </p:txBody>
      </p:sp>
    </p:spTree>
    <p:extLst>
      <p:ext uri="{BB962C8B-B14F-4D97-AF65-F5344CB8AC3E}">
        <p14:creationId xmlns:p14="http://schemas.microsoft.com/office/powerpoint/2010/main" val="10245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34</Words>
  <Application>Microsoft Office PowerPoint</Application>
  <PresentationFormat>Widescreen</PresentationFormat>
  <Paragraphs>13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Going skiing</vt:lpstr>
      <vt:lpstr>Things we need: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weather</vt:lpstr>
      <vt:lpstr>https://youtu.be/deVfk2Nwo-E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Going skiing</dc:title>
  <dc:creator>Jackie England</dc:creator>
  <cp:lastModifiedBy>Staff Badgers</cp:lastModifiedBy>
  <cp:revision>7</cp:revision>
  <dcterms:created xsi:type="dcterms:W3CDTF">2020-07-08T17:17:36Z</dcterms:created>
  <dcterms:modified xsi:type="dcterms:W3CDTF">2020-07-09T07:27:44Z</dcterms:modified>
</cp:coreProperties>
</file>