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DEA2-6D3A-46A6-B36D-C8B1D21D01FD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D9DF8-ECDA-4F3A-8DF2-6DFE9F399D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270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DEA2-6D3A-46A6-B36D-C8B1D21D01FD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D9DF8-ECDA-4F3A-8DF2-6DFE9F399D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613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DEA2-6D3A-46A6-B36D-C8B1D21D01FD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D9DF8-ECDA-4F3A-8DF2-6DFE9F399D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520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DEA2-6D3A-46A6-B36D-C8B1D21D01FD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D9DF8-ECDA-4F3A-8DF2-6DFE9F399D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138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DEA2-6D3A-46A6-B36D-C8B1D21D01FD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D9DF8-ECDA-4F3A-8DF2-6DFE9F399D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7164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DEA2-6D3A-46A6-B36D-C8B1D21D01FD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D9DF8-ECDA-4F3A-8DF2-6DFE9F399D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198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DEA2-6D3A-46A6-B36D-C8B1D21D01FD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D9DF8-ECDA-4F3A-8DF2-6DFE9F399D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123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DEA2-6D3A-46A6-B36D-C8B1D21D01FD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D9DF8-ECDA-4F3A-8DF2-6DFE9F399D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116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DEA2-6D3A-46A6-B36D-C8B1D21D01FD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D9DF8-ECDA-4F3A-8DF2-6DFE9F399D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410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DEA2-6D3A-46A6-B36D-C8B1D21D01FD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D9DF8-ECDA-4F3A-8DF2-6DFE9F399D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009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DEA2-6D3A-46A6-B36D-C8B1D21D01FD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D9DF8-ECDA-4F3A-8DF2-6DFE9F399D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836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BDEA2-6D3A-46A6-B36D-C8B1D21D01FD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D9DF8-ECDA-4F3A-8DF2-6DFE9F399D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142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7961"/>
          <a:stretch/>
        </p:blipFill>
        <p:spPr>
          <a:xfrm>
            <a:off x="347254" y="1770685"/>
            <a:ext cx="3919946" cy="38918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900" l="37900" r="61200"/>
                    </a14:imgEffect>
                  </a14:imgLayer>
                </a14:imgProps>
              </a:ext>
            </a:extLst>
          </a:blip>
          <a:srcRect l="37908" r="38044"/>
          <a:stretch/>
        </p:blipFill>
        <p:spPr>
          <a:xfrm rot="4061751" flipH="1">
            <a:off x="2532425" y="3388317"/>
            <a:ext cx="1174595" cy="488439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4193" y="-140339"/>
            <a:ext cx="501613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u="sng" dirty="0" smtClean="0">
                <a:latin typeface="Informal Roman" panose="030604020304060B0204" pitchFamily="66" charset="0"/>
              </a:rPr>
              <a:t>Make a Celtic shield and sword</a:t>
            </a:r>
            <a:endParaRPr lang="en-GB" sz="6000" b="1" u="sng" dirty="0">
              <a:latin typeface="Informal Roman" panose="030604020304060B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8568" y="-29834"/>
            <a:ext cx="5952449" cy="6887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082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167" b="95625" l="18281" r="86094">
                        <a14:foregroundMark x1="64219" y1="15208" x2="80000" y2="83750"/>
                        <a14:backgroundMark x1="64844" y1="62500" x2="64844" y2="62500"/>
                        <a14:backgroundMark x1="64531" y1="61458" x2="64531" y2="61458"/>
                      </a14:backgroundRemoval>
                    </a14:imgEffect>
                  </a14:imgLayer>
                </a14:imgProps>
              </a:ext>
            </a:extLst>
          </a:blip>
          <a:srcRect l="15039" t="4134" r="12597" b="3157"/>
          <a:stretch/>
        </p:blipFill>
        <p:spPr>
          <a:xfrm>
            <a:off x="-113211" y="60960"/>
            <a:ext cx="6453051" cy="620050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019108" y="209006"/>
            <a:ext cx="435428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>
                <a:latin typeface="Informal Roman" panose="030604020304060B0204" pitchFamily="66" charset="0"/>
              </a:rPr>
              <a:t>Make a Celtic shield  </a:t>
            </a:r>
          </a:p>
          <a:p>
            <a:r>
              <a:rPr lang="en-GB" dirty="0" smtClean="0">
                <a:latin typeface="Informal Roman" panose="030604020304060B0204" pitchFamily="66" charset="0"/>
              </a:rPr>
              <a:t>Celtic shields were made of oak, probably covered in hide or felt, and had a central strip of iron.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Informal Roman" panose="030604020304060B0204" pitchFamily="66" charset="0"/>
              </a:rPr>
              <a:t>Cut out a cardboard circle.  Attach a handle to the back of your shield.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Informal Roman" panose="030604020304060B0204" pitchFamily="66" charset="0"/>
              </a:rPr>
              <a:t>Decorate the front of your shield.   </a:t>
            </a:r>
            <a:endParaRPr lang="en-GB" dirty="0">
              <a:latin typeface="Informal Roman" panose="030604020304060B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68640" y="2038893"/>
            <a:ext cx="2342606" cy="175695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27668" y="4522182"/>
            <a:ext cx="435428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>
                <a:latin typeface="Informal Roman" panose="030604020304060B0204" pitchFamily="66" charset="0"/>
              </a:rPr>
              <a:t>Make a Celtic sword </a:t>
            </a:r>
          </a:p>
          <a:p>
            <a:r>
              <a:rPr lang="en-GB" dirty="0" smtClean="0">
                <a:latin typeface="Informal Roman" panose="030604020304060B0204" pitchFamily="66" charset="0"/>
              </a:rPr>
              <a:t>Celtic swords were made of unhardened iron and could be bent out of shape in battle!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Informal Roman" panose="030604020304060B0204" pitchFamily="66" charset="0"/>
              </a:rPr>
              <a:t>Cut out a cardboard sword shape.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Informal Roman" panose="030604020304060B0204" pitchFamily="66" charset="0"/>
              </a:rPr>
              <a:t>Decorate with pens or paints.   </a:t>
            </a:r>
            <a:endParaRPr lang="en-GB" dirty="0">
              <a:latin typeface="Informal Roman" panose="030604020304060B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40535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89</Words>
  <Application>Microsoft Office PowerPoint</Application>
  <PresentationFormat>Widescreen</PresentationFormat>
  <Paragraphs>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Informal Roman</vt:lpstr>
      <vt:lpstr>Office Theme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Bedford</dc:creator>
  <cp:lastModifiedBy>Katie Bedford</cp:lastModifiedBy>
  <cp:revision>6</cp:revision>
  <dcterms:created xsi:type="dcterms:W3CDTF">2020-07-07T10:48:15Z</dcterms:created>
  <dcterms:modified xsi:type="dcterms:W3CDTF">2020-07-07T11:05:56Z</dcterms:modified>
</cp:coreProperties>
</file>