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212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3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895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781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146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783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55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062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965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95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CD4F1-63E4-456C-9A0F-19E8C9983476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418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CD4F1-63E4-456C-9A0F-19E8C9983476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82242-6394-456C-A5C6-72807160CB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521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46" y="69669"/>
            <a:ext cx="11974286" cy="6705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Desert</a:t>
            </a:r>
            <a:r>
              <a:rPr lang="en-GB" sz="8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GB" sz="8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Animals</a:t>
            </a:r>
            <a:endParaRPr lang="en-GB" sz="8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4800" b="1" dirty="0" smtClean="0"/>
              <a:t>The </a:t>
            </a:r>
            <a:r>
              <a:rPr lang="en-GB" sz="4800" b="1" dirty="0" smtClean="0"/>
              <a:t>desert </a:t>
            </a:r>
            <a:r>
              <a:rPr lang="en-GB" sz="4800" b="1" dirty="0" smtClean="0"/>
              <a:t>is very </a:t>
            </a:r>
            <a:r>
              <a:rPr lang="en-GB" sz="4800" b="1" dirty="0" smtClean="0"/>
              <a:t>hot</a:t>
            </a:r>
            <a:r>
              <a:rPr lang="en-GB" sz="4800" b="1" dirty="0" smtClean="0"/>
              <a:t> </a:t>
            </a:r>
            <a:r>
              <a:rPr lang="en-GB" sz="4800" b="1" dirty="0" smtClean="0"/>
              <a:t>and very </a:t>
            </a:r>
            <a:r>
              <a:rPr lang="en-GB" sz="4800" b="1" dirty="0" smtClean="0"/>
              <a:t>dry</a:t>
            </a:r>
            <a:r>
              <a:rPr lang="en-GB" sz="4800" b="1" dirty="0" smtClean="0"/>
              <a:t>, </a:t>
            </a:r>
            <a:r>
              <a:rPr lang="en-GB" sz="4800" b="1" dirty="0" smtClean="0"/>
              <a:t>a few animals live there.</a:t>
            </a:r>
          </a:p>
          <a:p>
            <a:r>
              <a:rPr lang="en-GB" sz="4800" b="1" dirty="0" smtClean="0"/>
              <a:t>Shall we take a look at them?</a:t>
            </a: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val="315079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9051" y="1663066"/>
            <a:ext cx="3709911" cy="45662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see?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574072" y="3055092"/>
            <a:ext cx="270401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</a:t>
            </a:r>
            <a:r>
              <a:rPr lang="en-GB" dirty="0" smtClean="0"/>
              <a:t>eat grass and plants</a:t>
            </a:r>
            <a:r>
              <a:rPr lang="en-GB" dirty="0" smtClean="0"/>
              <a:t>.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I carry people</a:t>
            </a:r>
            <a:r>
              <a:rPr lang="en-GB" dirty="0" smtClean="0"/>
              <a:t>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 </a:t>
            </a:r>
            <a:r>
              <a:rPr lang="en-GB" dirty="0" smtClean="0"/>
              <a:t>have humps</a:t>
            </a:r>
            <a:r>
              <a:rPr lang="en-GB" dirty="0" smtClean="0"/>
              <a:t>.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What am I?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168711" y="1660346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9192802" y="1665785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283923" y="3946208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9149732" y="3946207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336" y="3039430"/>
            <a:ext cx="2112088" cy="1802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37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ontent Placeholder 1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85074" y="3642212"/>
            <a:ext cx="3868726" cy="21940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see?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277470" y="4383741"/>
            <a:ext cx="4706471" cy="2298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712209" y="2754597"/>
            <a:ext cx="54191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</a:t>
            </a:r>
            <a:r>
              <a:rPr lang="en-GB" dirty="0" smtClean="0"/>
              <a:t>have tough skin</a:t>
            </a:r>
            <a:r>
              <a:rPr lang="en-GB" dirty="0" smtClean="0"/>
              <a:t>.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I </a:t>
            </a:r>
            <a:r>
              <a:rPr lang="en-GB" dirty="0" smtClean="0"/>
              <a:t>hide under rocks</a:t>
            </a:r>
            <a:r>
              <a:rPr lang="en-GB" dirty="0" smtClean="0"/>
              <a:t>.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I </a:t>
            </a:r>
            <a:r>
              <a:rPr lang="en-GB" dirty="0" smtClean="0"/>
              <a:t>am a reptile</a:t>
            </a:r>
            <a:r>
              <a:rPr lang="en-GB" dirty="0" smtClean="0"/>
              <a:t>.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What am I?</a:t>
            </a:r>
          </a:p>
          <a:p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147497" y="2837193"/>
            <a:ext cx="2299079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9386047" y="2821577"/>
            <a:ext cx="2299079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7086968" y="4773101"/>
            <a:ext cx="2299079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9386047" y="4773101"/>
            <a:ext cx="2299079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130" y="2821577"/>
            <a:ext cx="199072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0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0629" y="3062623"/>
            <a:ext cx="3957867" cy="2968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see?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9054721" y="2675162"/>
            <a:ext cx="2669159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755642" y="4649149"/>
            <a:ext cx="2299079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9054722" y="4649147"/>
            <a:ext cx="2694873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99647" y="3267635"/>
            <a:ext cx="250115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</a:t>
            </a:r>
            <a:r>
              <a:rPr lang="en-GB" dirty="0" smtClean="0"/>
              <a:t>am scaly</a:t>
            </a:r>
            <a:r>
              <a:rPr lang="en-GB" dirty="0" smtClean="0"/>
              <a:t>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 </a:t>
            </a:r>
            <a:r>
              <a:rPr lang="en-GB" dirty="0" smtClean="0"/>
              <a:t>eat things that are bigger than me</a:t>
            </a:r>
            <a:r>
              <a:rPr lang="en-GB" dirty="0" smtClean="0"/>
              <a:t>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 </a:t>
            </a:r>
            <a:r>
              <a:rPr lang="en-GB" dirty="0" smtClean="0"/>
              <a:t>am long.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What am I?</a:t>
            </a:r>
          </a:p>
          <a:p>
            <a:endParaRPr lang="en-GB" dirty="0" smtClean="0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31777" y="3189220"/>
            <a:ext cx="2295525" cy="2286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68499" y="2670124"/>
            <a:ext cx="2299079" cy="1979023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09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1352" y="2844325"/>
            <a:ext cx="4342448" cy="32526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we see?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5894919" y="2296657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8937187" y="2296657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894919" y="4470647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937187" y="4470647"/>
            <a:ext cx="3042268" cy="2280421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378926" y="2810435"/>
            <a:ext cx="224194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have </a:t>
            </a:r>
            <a:r>
              <a:rPr lang="en-GB" dirty="0" smtClean="0"/>
              <a:t>paws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I like to sleep.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I have </a:t>
            </a:r>
            <a:r>
              <a:rPr lang="en-GB" dirty="0" smtClean="0"/>
              <a:t>a thick coat.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What am I?</a:t>
            </a:r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93103" y="3230880"/>
            <a:ext cx="1891020" cy="1824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36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Live in the desert               Do not live in the desert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39" y="2002972"/>
            <a:ext cx="5545479" cy="368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41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4324" y="2451342"/>
            <a:ext cx="1525478" cy="11446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4" y="477443"/>
            <a:ext cx="1622971" cy="12132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164" y="4260566"/>
            <a:ext cx="2327534" cy="13195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6601" y="2030494"/>
            <a:ext cx="1272919" cy="15655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66223" y="3884024"/>
            <a:ext cx="997582" cy="14990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65014" y="2146051"/>
            <a:ext cx="1952103" cy="12826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24305" y="4136571"/>
            <a:ext cx="1785624" cy="9906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75158" y="2170917"/>
            <a:ext cx="1492056" cy="148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42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Desert sunset art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7578" y="1443323"/>
            <a:ext cx="3321096" cy="4691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07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135</Words>
  <Application>Microsoft Office PowerPoint</Application>
  <PresentationFormat>Widescreen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Desert Animals</vt:lpstr>
      <vt:lpstr>What can you see?</vt:lpstr>
      <vt:lpstr>What can you see?</vt:lpstr>
      <vt:lpstr>What can you see?</vt:lpstr>
      <vt:lpstr>What can we see?</vt:lpstr>
      <vt:lpstr>Live in the desert               Do not live in the desert</vt:lpstr>
      <vt:lpstr>PowerPoint Presentation</vt:lpstr>
      <vt:lpstr>Desert sunset art</vt:lpstr>
    </vt:vector>
  </TitlesOfParts>
  <Company>Woodlands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Artic Animals</dc:title>
  <dc:creator>Staff Squirrel</dc:creator>
  <cp:lastModifiedBy>Emma Fergusson</cp:lastModifiedBy>
  <cp:revision>14</cp:revision>
  <dcterms:created xsi:type="dcterms:W3CDTF">2020-06-25T09:24:43Z</dcterms:created>
  <dcterms:modified xsi:type="dcterms:W3CDTF">2020-07-05T21:15:22Z</dcterms:modified>
</cp:coreProperties>
</file>