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37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21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110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719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766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534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164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105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08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936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92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161E70A-8F85-49A9-A553-2BF4E7FB20B7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1E6B3EE-948B-4FB6-BEA8-4E1E645A0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964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ONE And lots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76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which picture has 1 minion?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795" y="2562225"/>
            <a:ext cx="2552565" cy="30630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538" y="2664823"/>
            <a:ext cx="4066902" cy="305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0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The answer is….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5471" y="2370637"/>
            <a:ext cx="3040245" cy="364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1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Which picture has lots of horses?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5964" y="2508069"/>
            <a:ext cx="4377396" cy="35566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78" y="3187337"/>
            <a:ext cx="3981411" cy="276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6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The answer is…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787" y="2569029"/>
            <a:ext cx="4377396" cy="355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3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Which picture has 1 train?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4261" y="3335384"/>
            <a:ext cx="4149762" cy="28482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94" y="2663300"/>
            <a:ext cx="3607091" cy="372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The answer is…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0713" y="2989155"/>
            <a:ext cx="4149762" cy="284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4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Which picture has lots of </a:t>
            </a:r>
            <a:r>
              <a:rPr lang="en-US" dirty="0" err="1" smtClean="0"/>
              <a:t>Ipad’s</a:t>
            </a:r>
            <a:r>
              <a:rPr lang="en-US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58" y="2124890"/>
            <a:ext cx="4127319" cy="41273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731" y="1850842"/>
            <a:ext cx="4401367" cy="440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54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834" y="609600"/>
            <a:ext cx="9875520" cy="1356360"/>
          </a:xfrm>
        </p:spPr>
        <p:txBody>
          <a:bodyPr/>
          <a:lstStyle/>
          <a:p>
            <a:r>
              <a:rPr lang="en-US" dirty="0" smtClean="0"/>
              <a:t>The answer is…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514" y="1885676"/>
            <a:ext cx="4401367" cy="440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9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20</TotalTime>
  <Words>45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Corbel</vt:lpstr>
      <vt:lpstr>Basis</vt:lpstr>
      <vt:lpstr>ONE And lots</vt:lpstr>
      <vt:lpstr>which picture has 1 minion?</vt:lpstr>
      <vt:lpstr>The answer is….</vt:lpstr>
      <vt:lpstr>Which picture has lots of horses?</vt:lpstr>
      <vt:lpstr>The answer is…</vt:lpstr>
      <vt:lpstr>Which picture has 1 train?</vt:lpstr>
      <vt:lpstr>The answer is…</vt:lpstr>
      <vt:lpstr>Which picture has lots of Ipad’s?</vt:lpstr>
      <vt:lpstr>The answer is…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And lots</dc:title>
  <dc:creator>Staff Owls</dc:creator>
  <cp:lastModifiedBy>Staff Owls</cp:lastModifiedBy>
  <cp:revision>4</cp:revision>
  <dcterms:created xsi:type="dcterms:W3CDTF">2020-03-12T11:38:20Z</dcterms:created>
  <dcterms:modified xsi:type="dcterms:W3CDTF">2020-07-10T08:16:30Z</dcterms:modified>
</cp:coreProperties>
</file>