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33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27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935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604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072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99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479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148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559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93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9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299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E0EE6-15E8-4BC8-9DC6-3B9E1E6858C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FBC9-45E4-48D9-9CE2-E7369C456D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26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34365" t="21499" r="34650" b="13058"/>
          <a:stretch/>
        </p:blipFill>
        <p:spPr bwMode="auto">
          <a:xfrm>
            <a:off x="0" y="1406767"/>
            <a:ext cx="6858000" cy="85344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554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67508"/>
            <a:ext cx="6876515" cy="9706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974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606" t="18171" r="35047" b="16155"/>
          <a:stretch/>
        </p:blipFill>
        <p:spPr>
          <a:xfrm>
            <a:off x="47259" y="750277"/>
            <a:ext cx="6884154" cy="947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7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Foxes</dc:creator>
  <cp:lastModifiedBy>Staff Foxes</cp:lastModifiedBy>
  <cp:revision>1</cp:revision>
  <dcterms:created xsi:type="dcterms:W3CDTF">2020-06-02T11:08:55Z</dcterms:created>
  <dcterms:modified xsi:type="dcterms:W3CDTF">2020-06-03T07:37:10Z</dcterms:modified>
</cp:coreProperties>
</file>