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crosoft.com/en-gb/microsoft-365/microsoft-teams/download-app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906450"/>
            <a:ext cx="8791575" cy="2307014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 </a:t>
            </a:r>
            <a:br>
              <a:rPr lang="en-GB" sz="5400" dirty="0" smtClean="0"/>
            </a:br>
            <a:r>
              <a:rPr lang="en-GB" sz="8000" dirty="0" smtClean="0"/>
              <a:t>MICROSOFT Teams</a:t>
            </a:r>
            <a:endParaRPr lang="en-GB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3" y="3796937"/>
            <a:ext cx="8791575" cy="653143"/>
          </a:xfrm>
        </p:spPr>
        <p:txBody>
          <a:bodyPr/>
          <a:lstStyle/>
          <a:p>
            <a:pPr algn="ctr"/>
            <a:r>
              <a:rPr lang="en-GB" dirty="0" smtClean="0"/>
              <a:t>A brief guide to get started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3694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55736" y="174998"/>
            <a:ext cx="2854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Teams</a:t>
            </a:r>
            <a:endParaRPr lang="en-GB" sz="7200" dirty="0"/>
          </a:p>
        </p:txBody>
      </p:sp>
      <p:sp>
        <p:nvSpPr>
          <p:cNvPr id="7" name="TextBox 6"/>
          <p:cNvSpPr txBox="1"/>
          <p:nvPr/>
        </p:nvSpPr>
        <p:spPr>
          <a:xfrm>
            <a:off x="2655736" y="1502797"/>
            <a:ext cx="7673009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 smtClean="0"/>
              <a:t>You can access </a:t>
            </a:r>
            <a:r>
              <a:rPr lang="en-GB" sz="4800" dirty="0" smtClean="0"/>
              <a:t>Teams </a:t>
            </a:r>
            <a:r>
              <a:rPr lang="en-GB" sz="4800" dirty="0" smtClean="0"/>
              <a:t>using your laptop internet browser : </a:t>
            </a:r>
            <a:r>
              <a:rPr lang="en-GB" u="sng" dirty="0">
                <a:hlinkClick r:id="rId2"/>
              </a:rPr>
              <a:t>https://www.microsoft.com/en-gb/microsoft-365/microsoft-teams/download-app</a:t>
            </a:r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800" dirty="0" smtClean="0"/>
              <a:t>Download </a:t>
            </a:r>
            <a:r>
              <a:rPr lang="en-GB" sz="4800" dirty="0" smtClean="0"/>
              <a:t>the app onto </a:t>
            </a:r>
            <a:r>
              <a:rPr lang="en-GB" sz="4800" dirty="0" err="1" smtClean="0"/>
              <a:t>iphone</a:t>
            </a:r>
            <a:r>
              <a:rPr lang="en-GB" sz="4800" dirty="0" smtClean="0"/>
              <a:t>, </a:t>
            </a:r>
            <a:r>
              <a:rPr lang="en-GB" sz="4800" dirty="0" err="1" smtClean="0"/>
              <a:t>ipad</a:t>
            </a:r>
            <a:r>
              <a:rPr lang="en-GB" sz="4800" dirty="0" smtClean="0"/>
              <a:t> or android device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806550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67055" y="294197"/>
            <a:ext cx="7148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Guidance for Teachers and also Parents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520564" y="1225689"/>
            <a:ext cx="815008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Be aware of what is in the background of your video. This must be appropriate and should not show anything of a personal nature.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Appropriate clothing must be worn by both adults and children. Adults must be in school appropriate clothing. Children should be fully clothed at all 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Adults and Children should not be in their bedrooms.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Be aware of any background noise that can be heard, this could be from other members of your household or TV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42290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2470" y="294198"/>
            <a:ext cx="81341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Microsoft Teams</a:t>
            </a:r>
            <a:endParaRPr lang="en-GB" sz="8000" dirty="0"/>
          </a:p>
        </p:txBody>
      </p:sp>
      <p:sp>
        <p:nvSpPr>
          <p:cNvPr id="3" name="TextBox 2"/>
          <p:cNvSpPr txBox="1"/>
          <p:nvPr/>
        </p:nvSpPr>
        <p:spPr>
          <a:xfrm>
            <a:off x="2584174" y="1617637"/>
            <a:ext cx="86192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It </a:t>
            </a:r>
            <a:r>
              <a:rPr lang="en-GB" dirty="0" smtClean="0"/>
              <a:t>is secure and encrypted to you can use this for a more personal video chat with a parent should you need to. </a:t>
            </a:r>
          </a:p>
          <a:p>
            <a:endParaRPr lang="en-GB" dirty="0" smtClean="0"/>
          </a:p>
          <a:p>
            <a:r>
              <a:rPr lang="en-GB" dirty="0" smtClean="0"/>
              <a:t>This is the platform that should be used for Annual Reviews if they are being held remotely.</a:t>
            </a:r>
          </a:p>
          <a:p>
            <a:endParaRPr lang="en-GB" dirty="0"/>
          </a:p>
          <a:p>
            <a:r>
              <a:rPr lang="en-GB" dirty="0" smtClean="0"/>
              <a:t>Easy to use – create your team, invite any team members.</a:t>
            </a:r>
          </a:p>
          <a:p>
            <a:endParaRPr lang="en-GB" dirty="0"/>
          </a:p>
          <a:p>
            <a:r>
              <a:rPr lang="en-GB" dirty="0" smtClean="0"/>
              <a:t>You can upload any documents that you wish to share with Team members – ideal for annual review documentation.</a:t>
            </a:r>
          </a:p>
          <a:p>
            <a:endParaRPr lang="en-GB" dirty="0"/>
          </a:p>
          <a:p>
            <a:r>
              <a:rPr lang="en-GB" dirty="0" smtClean="0"/>
              <a:t>You can schedule your video conference.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901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47</TotalTime>
  <Words>211</Words>
  <Application>Microsoft Office PowerPoint</Application>
  <PresentationFormat>Widescreen</PresentationFormat>
  <Paragraphs>24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Tw Cen MT</vt:lpstr>
      <vt:lpstr>Circuit</vt:lpstr>
      <vt:lpstr>  MICROSOFT Teams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Zoom  Video COnferencing</dc:title>
  <dc:creator>Angela Franklin</dc:creator>
  <cp:lastModifiedBy>Angela Franklin</cp:lastModifiedBy>
  <cp:revision>8</cp:revision>
  <dcterms:created xsi:type="dcterms:W3CDTF">2020-04-06T14:06:36Z</dcterms:created>
  <dcterms:modified xsi:type="dcterms:W3CDTF">2020-10-08T11:05:01Z</dcterms:modified>
</cp:coreProperties>
</file>