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60" r:id="rId5"/>
    <p:sldId id="259" r:id="rId6"/>
    <p:sldId id="258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D9BEB-D83B-4AB2-96DC-1AB85D2BF6DC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67E78-4337-423B-A753-AC19A70309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7552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D9BEB-D83B-4AB2-96DC-1AB85D2BF6DC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67E78-4337-423B-A753-AC19A70309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9209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D9BEB-D83B-4AB2-96DC-1AB85D2BF6DC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67E78-4337-423B-A753-AC19A70309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467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D9BEB-D83B-4AB2-96DC-1AB85D2BF6DC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67E78-4337-423B-A753-AC19A70309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555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D9BEB-D83B-4AB2-96DC-1AB85D2BF6DC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67E78-4337-423B-A753-AC19A70309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54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D9BEB-D83B-4AB2-96DC-1AB85D2BF6DC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67E78-4337-423B-A753-AC19A70309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465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D9BEB-D83B-4AB2-96DC-1AB85D2BF6DC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67E78-4337-423B-A753-AC19A70309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454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D9BEB-D83B-4AB2-96DC-1AB85D2BF6DC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67E78-4337-423B-A753-AC19A70309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944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D9BEB-D83B-4AB2-96DC-1AB85D2BF6DC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67E78-4337-423B-A753-AC19A70309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1081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D9BEB-D83B-4AB2-96DC-1AB85D2BF6DC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67E78-4337-423B-A753-AC19A70309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703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D9BEB-D83B-4AB2-96DC-1AB85D2BF6DC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67E78-4337-423B-A753-AC19A70309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683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AD9BEB-D83B-4AB2-96DC-1AB85D2BF6DC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A67E78-4337-423B-A753-AC19A70309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945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jIwomAJSsr0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12" Type="http://schemas.microsoft.com/office/2007/relationships/hdphoto" Target="../media/hdphoto5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9.png"/><Relationship Id="rId5" Type="http://schemas.openxmlformats.org/officeDocument/2006/relationships/image" Target="../media/image6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12" Type="http://schemas.microsoft.com/office/2007/relationships/hdphoto" Target="../media/hdphoto10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microsoft.com/office/2007/relationships/hdphoto" Target="../media/hdphoto7.wdp"/><Relationship Id="rId11" Type="http://schemas.openxmlformats.org/officeDocument/2006/relationships/image" Target="../media/image15.png"/><Relationship Id="rId5" Type="http://schemas.openxmlformats.org/officeDocument/2006/relationships/image" Target="../media/image12.png"/><Relationship Id="rId10" Type="http://schemas.microsoft.com/office/2007/relationships/hdphoto" Target="../media/hdphoto9.wdp"/><Relationship Id="rId4" Type="http://schemas.microsoft.com/office/2007/relationships/hdphoto" Target="../media/hdphoto6.wdp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853883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sz="7200" dirty="0" smtClean="0"/>
              <a:t>The Arctic</a:t>
            </a:r>
            <a:br>
              <a:rPr lang="en-US" sz="7200" dirty="0" smtClean="0"/>
            </a:br>
            <a:r>
              <a:rPr lang="en-US" sz="5300" dirty="0" smtClean="0"/>
              <a:t>Let’s </a:t>
            </a:r>
            <a:r>
              <a:rPr lang="en-GB" sz="5300" dirty="0"/>
              <a:t>i</a:t>
            </a:r>
            <a:r>
              <a:rPr lang="en-GB" sz="5300" dirty="0" smtClean="0"/>
              <a:t>dentify </a:t>
            </a:r>
            <a:r>
              <a:rPr lang="en-GB" sz="5300" dirty="0"/>
              <a:t>and group animals that live in the artic </a:t>
            </a:r>
            <a:endParaRPr lang="en-GB" sz="7200" dirty="0"/>
          </a:p>
        </p:txBody>
      </p:sp>
      <p:sp>
        <p:nvSpPr>
          <p:cNvPr id="3" name="TextBox 2"/>
          <p:cNvSpPr txBox="1"/>
          <p:nvPr/>
        </p:nvSpPr>
        <p:spPr>
          <a:xfrm>
            <a:off x="2926079" y="5869577"/>
            <a:ext cx="86650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Watch the </a:t>
            </a:r>
            <a:r>
              <a:rPr lang="en-GB" dirty="0" err="1" smtClean="0"/>
              <a:t>Powerpoint</a:t>
            </a:r>
            <a:r>
              <a:rPr lang="en-GB" dirty="0" smtClean="0"/>
              <a:t> and then complete the worksheet.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4695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jIwomAJSsr0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245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1101"/>
            <a:ext cx="12192000" cy="6879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186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7" y="0"/>
            <a:ext cx="12193057" cy="6858594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095102" y="4315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Can you use your PODD to help describe the Arctic? If you can, find three words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7111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7" y="0"/>
            <a:ext cx="12193057" cy="68768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2196" b="97375" l="9937" r="100000"/>
                    </a14:imgEffect>
                  </a14:imgLayer>
                </a14:imgProps>
              </a:ext>
            </a:extLst>
          </a:blip>
          <a:srcRect l="21805" t="23200" r="2019" b="3031"/>
          <a:stretch/>
        </p:blipFill>
        <p:spPr>
          <a:xfrm>
            <a:off x="7591864" y="3582818"/>
            <a:ext cx="4600136" cy="294410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8906" b="71094" l="14844" r="79688"/>
                    </a14:imgEffect>
                  </a14:imgLayer>
                </a14:imgProps>
              </a:ext>
            </a:extLst>
          </a:blip>
          <a:srcRect l="14988" t="28661" r="19900" b="36488"/>
          <a:stretch/>
        </p:blipFill>
        <p:spPr>
          <a:xfrm rot="20156533">
            <a:off x="58518" y="2772376"/>
            <a:ext cx="7100435" cy="253369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859" b="100000" l="252" r="100000"/>
                    </a14:imgEffect>
                  </a14:imgLayer>
                </a14:imgProps>
              </a:ext>
            </a:extLst>
          </a:blip>
          <a:srcRect l="7969" r="34620" b="14445"/>
          <a:stretch/>
        </p:blipFill>
        <p:spPr>
          <a:xfrm>
            <a:off x="0" y="476056"/>
            <a:ext cx="4347358" cy="219210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927" b="75545" l="21935" r="90000"/>
                    </a14:imgEffect>
                  </a14:imgLayer>
                </a14:imgProps>
              </a:ext>
            </a:extLst>
          </a:blip>
          <a:srcRect l="31626" t="28036" r="7132" b="29638"/>
          <a:stretch/>
        </p:blipFill>
        <p:spPr>
          <a:xfrm rot="20993467">
            <a:off x="7682486" y="652074"/>
            <a:ext cx="4418891" cy="203435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7322" b="89749" l="4861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75392" y="5000871"/>
            <a:ext cx="2737513" cy="181740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38200" y="1342448"/>
            <a:ext cx="1567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Narwhal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9408315" y="4981911"/>
            <a:ext cx="23071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Beluga Whale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495800" y="3438442"/>
            <a:ext cx="10328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Orca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913861" y="1027906"/>
            <a:ext cx="8656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</a:t>
            </a:r>
            <a:r>
              <a:rPr lang="en-US" sz="2800" dirty="0" smtClean="0">
                <a:solidFill>
                  <a:schemeClr val="bg1"/>
                </a:solidFill>
              </a:rPr>
              <a:t>eal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032791" y="5109290"/>
            <a:ext cx="8957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K</a:t>
            </a:r>
            <a:r>
              <a:rPr lang="en-US" sz="2800" dirty="0" smtClean="0">
                <a:solidFill>
                  <a:schemeClr val="bg1"/>
                </a:solidFill>
              </a:rPr>
              <a:t>rill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223889" y="1825625"/>
            <a:ext cx="1758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Blubber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242474" y="1551126"/>
            <a:ext cx="19126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Blubber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881489" y="3961662"/>
            <a:ext cx="18185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Blubber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779500" y="5370900"/>
            <a:ext cx="18122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Blubber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694663" y="5421214"/>
            <a:ext cx="2236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Fast moving</a:t>
            </a:r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990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/>
      <p:bldP spid="12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966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722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3289" y="103604"/>
            <a:ext cx="3615494" cy="27116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14873" y="3943127"/>
            <a:ext cx="2411596" cy="298234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912" b="91858" l="9947" r="8987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66358" y="2168676"/>
            <a:ext cx="3036022" cy="30468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881" b="89949" l="28000" r="90000"/>
                    </a14:imgEffect>
                  </a14:imgLayer>
                </a14:imgProps>
              </a:ext>
            </a:extLst>
          </a:blip>
          <a:srcRect l="35381" t="30442" r="7941" b="7914"/>
          <a:stretch/>
        </p:blipFill>
        <p:spPr>
          <a:xfrm>
            <a:off x="614922" y="4019438"/>
            <a:ext cx="3305909" cy="263826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667" b="90000" l="2250" r="90000"/>
                    </a14:imgEffect>
                  </a14:imgLayer>
                </a14:imgProps>
              </a:ext>
            </a:extLst>
          </a:blip>
          <a:srcRect l="3806" t="10499" r="17548" b="7123"/>
          <a:stretch/>
        </p:blipFill>
        <p:spPr>
          <a:xfrm>
            <a:off x="7267352" y="2583841"/>
            <a:ext cx="4373294" cy="343567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78712" y="602535"/>
            <a:ext cx="1913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Snowy Owl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453999" y="3692079"/>
            <a:ext cx="1265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Moose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56491" y="3739684"/>
            <a:ext cx="1800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Polar Bear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166288" y="5286908"/>
            <a:ext cx="2248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Arctic Fox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508133" y="4305909"/>
            <a:ext cx="1958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Arctic Wolf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377440" y="1125755"/>
            <a:ext cx="15433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Feathers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502380" y="5810128"/>
            <a:ext cx="16240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Fur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706708" y="4305909"/>
            <a:ext cx="1933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Fur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778712" y="4829129"/>
            <a:ext cx="99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Fur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685803" y="4262904"/>
            <a:ext cx="1743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Fur</a:t>
            </a:r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025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8" grpId="0"/>
      <p:bldP spid="19" grpId="0"/>
      <p:bldP spid="20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do you think the animals need blubber or fur?</a:t>
            </a:r>
            <a:endParaRPr lang="en-GB" dirty="0"/>
          </a:p>
        </p:txBody>
      </p:sp>
      <p:pic>
        <p:nvPicPr>
          <p:cNvPr id="4" name="Content Placeholder 3" descr="MSS: Bring us your burning science questions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1237" y="3996531"/>
            <a:ext cx="9525" cy="9525"/>
          </a:xfrm>
        </p:spPr>
      </p:pic>
      <p:pic>
        <p:nvPicPr>
          <p:cNvPr id="5" name="Picture 4" descr="Live in Edmonds? What do you call yourself? - My Edmonds New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640" y="1251857"/>
            <a:ext cx="4746172" cy="4746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592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66</Words>
  <Application>Microsoft Office PowerPoint</Application>
  <PresentationFormat>Widescreen</PresentationFormat>
  <Paragraphs>24</Paragraphs>
  <Slides>7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The Arctic Let’s identify and group animals that live in the artic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Why do you think the animals need blubber or fur?</vt:lpstr>
    </vt:vector>
  </TitlesOfParts>
  <Company>Woodlands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 Owls</dc:creator>
  <cp:lastModifiedBy>Staff Owls</cp:lastModifiedBy>
  <cp:revision>15</cp:revision>
  <dcterms:created xsi:type="dcterms:W3CDTF">2020-06-24T08:15:59Z</dcterms:created>
  <dcterms:modified xsi:type="dcterms:W3CDTF">2020-06-24T11:20:34Z</dcterms:modified>
</cp:coreProperties>
</file>