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86DBB-CE13-476B-B568-C43D0C050973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AD329-9FF1-4910-A58B-F90431B0B5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80433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86DBB-CE13-476B-B568-C43D0C050973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AD329-9FF1-4910-A58B-F90431B0B5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59993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86DBB-CE13-476B-B568-C43D0C050973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AD329-9FF1-4910-A58B-F90431B0B5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57470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86DBB-CE13-476B-B568-C43D0C050973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AD329-9FF1-4910-A58B-F90431B0B5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5704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86DBB-CE13-476B-B568-C43D0C050973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AD329-9FF1-4910-A58B-F90431B0B5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28576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86DBB-CE13-476B-B568-C43D0C050973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AD329-9FF1-4910-A58B-F90431B0B5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8394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86DBB-CE13-476B-B568-C43D0C050973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AD329-9FF1-4910-A58B-F90431B0B5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91872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86DBB-CE13-476B-B568-C43D0C050973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AD329-9FF1-4910-A58B-F90431B0B5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88637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86DBB-CE13-476B-B568-C43D0C050973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AD329-9FF1-4910-A58B-F90431B0B5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39214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86DBB-CE13-476B-B568-C43D0C050973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AD329-9FF1-4910-A58B-F90431B0B5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06511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86DBB-CE13-476B-B568-C43D0C050973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AD329-9FF1-4910-A58B-F90431B0B5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04822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886DBB-CE13-476B-B568-C43D0C050973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2AD329-9FF1-4910-A58B-F90431B0B5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61075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477" t="13174" r="35047" b="7859"/>
          <a:stretch/>
        </p:blipFill>
        <p:spPr>
          <a:xfrm>
            <a:off x="1332411" y="0"/>
            <a:ext cx="96458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76288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Katie Bedford</dc:creator>
  <cp:lastModifiedBy>Katie Bedford</cp:lastModifiedBy>
  <cp:revision>1</cp:revision>
  <dcterms:created xsi:type="dcterms:W3CDTF">2020-06-09T14:02:33Z</dcterms:created>
  <dcterms:modified xsi:type="dcterms:W3CDTF">2020-06-09T14:03:01Z</dcterms:modified>
</cp:coreProperties>
</file>