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095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403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449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449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101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615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62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32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275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395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032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EDBC-5D7A-4408-8D52-CAF88138BD2E}" type="datetimeFigureOut">
              <a:rPr lang="en-GB" smtClean="0"/>
              <a:t>09/04/2017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5784A-2D73-4014-B655-58CBAF0F7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72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840760" cy="6840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1183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697"/>
            <a:ext cx="6848615" cy="7243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0385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070"/>
            <a:ext cx="6934136" cy="683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9881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Woodlands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</cp:revision>
  <dcterms:created xsi:type="dcterms:W3CDTF">2017-04-09T10:47:58Z</dcterms:created>
  <dcterms:modified xsi:type="dcterms:W3CDTF">2017-04-09T10:50:30Z</dcterms:modified>
</cp:coreProperties>
</file>