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0" d="100"/>
          <a:sy n="50" d="100"/>
        </p:scale>
        <p:origin x="277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506E-99E6-4BF3-912B-F3FA051C0A15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8E4DD-D31C-49C8-B22D-10FC50531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057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506E-99E6-4BF3-912B-F3FA051C0A15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8E4DD-D31C-49C8-B22D-10FC50531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589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506E-99E6-4BF3-912B-F3FA051C0A15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8E4DD-D31C-49C8-B22D-10FC50531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494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506E-99E6-4BF3-912B-F3FA051C0A15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8E4DD-D31C-49C8-B22D-10FC50531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736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506E-99E6-4BF3-912B-F3FA051C0A15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8E4DD-D31C-49C8-B22D-10FC50531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692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506E-99E6-4BF3-912B-F3FA051C0A15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8E4DD-D31C-49C8-B22D-10FC50531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814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506E-99E6-4BF3-912B-F3FA051C0A15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8E4DD-D31C-49C8-B22D-10FC50531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854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506E-99E6-4BF3-912B-F3FA051C0A15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8E4DD-D31C-49C8-B22D-10FC50531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78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506E-99E6-4BF3-912B-F3FA051C0A15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8E4DD-D31C-49C8-B22D-10FC50531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29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506E-99E6-4BF3-912B-F3FA051C0A15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8E4DD-D31C-49C8-B22D-10FC50531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306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506E-99E6-4BF3-912B-F3FA051C0A15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8E4DD-D31C-49C8-B22D-10FC50531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728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77506E-99E6-4BF3-912B-F3FA051C0A15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F8E4DD-D31C-49C8-B22D-10FC50531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430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046056" y="1476494"/>
            <a:ext cx="24032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u="sng" dirty="0" err="1" smtClean="0">
                <a:solidFill>
                  <a:srgbClr val="333333"/>
                </a:solidFill>
                <a:latin typeface="Work Sans"/>
              </a:rPr>
              <a:t>Savanna</a:t>
            </a:r>
            <a:r>
              <a:rPr lang="en-GB" b="1" u="sng" dirty="0" smtClean="0">
                <a:solidFill>
                  <a:srgbClr val="333333"/>
                </a:solidFill>
                <a:latin typeface="Work Sans"/>
              </a:rPr>
              <a:t> spiced</a:t>
            </a:r>
            <a:r>
              <a:rPr lang="en-GB" b="1" i="0" u="sng" strike="noStrike" dirty="0" smtClean="0">
                <a:solidFill>
                  <a:srgbClr val="333333"/>
                </a:solidFill>
                <a:effectLst/>
                <a:latin typeface="Work Sans"/>
              </a:rPr>
              <a:t> rice</a:t>
            </a:r>
            <a:endParaRPr lang="en-GB" b="1" u="sng" dirty="0"/>
          </a:p>
        </p:txBody>
      </p:sp>
      <p:sp>
        <p:nvSpPr>
          <p:cNvPr id="8" name="Rectangle 7"/>
          <p:cNvSpPr/>
          <p:nvPr/>
        </p:nvSpPr>
        <p:spPr>
          <a:xfrm>
            <a:off x="571500" y="5667613"/>
            <a:ext cx="3429000" cy="24622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400" b="1" dirty="0" smtClean="0">
                <a:effectLst/>
              </a:rPr>
              <a:t>Ingredients</a:t>
            </a:r>
            <a:endParaRPr lang="en-GB" sz="1400" dirty="0" smtClean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</a:rPr>
              <a:t>1 </a:t>
            </a:r>
            <a:r>
              <a:rPr lang="en-GB" sz="1400" strike="noStrike" dirty="0" smtClean="0">
                <a:effectLst/>
              </a:rPr>
              <a:t>onion</a:t>
            </a:r>
            <a:endParaRPr lang="en-GB" sz="1400" dirty="0" smtClean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</a:rPr>
              <a:t>1 clove or garlic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</a:rPr>
              <a:t>5 </a:t>
            </a:r>
            <a:r>
              <a:rPr lang="en-GB" sz="1400" strike="noStrike" dirty="0" smtClean="0">
                <a:effectLst/>
              </a:rPr>
              <a:t>cardamom</a:t>
            </a:r>
            <a:r>
              <a:rPr lang="en-GB" sz="1400" dirty="0" smtClean="0">
                <a:effectLst/>
              </a:rPr>
              <a:t> pods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</a:rPr>
              <a:t>1 whole cinnamon sticks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</a:rPr>
              <a:t>½  teaspoon ground cumin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</a:rPr>
              <a:t>1 teaspoon of black pepper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</a:rPr>
              <a:t>½  teaspoon ground cloves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</a:rPr>
              <a:t>2 cups of</a:t>
            </a:r>
            <a:r>
              <a:rPr lang="en-GB" sz="1400" strike="noStrike" dirty="0" smtClean="0">
                <a:effectLst/>
              </a:rPr>
              <a:t> rice</a:t>
            </a:r>
            <a:r>
              <a:rPr lang="en-GB" sz="1400" dirty="0" smtClean="0">
                <a:effectLst/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</a:rPr>
              <a:t>1 cup of coconut milk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</a:rPr>
              <a:t>2 cups of vegetable stock </a:t>
            </a:r>
            <a:endParaRPr lang="en-GB" sz="1400" b="0" dirty="0">
              <a:effectLst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1500" y="8530947"/>
            <a:ext cx="57531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 smtClean="0"/>
              <a:t>Method</a:t>
            </a:r>
          </a:p>
          <a:p>
            <a:pPr marL="342900" indent="-342900">
              <a:buFont typeface="+mj-lt"/>
              <a:buAutoNum type="arabicParenR"/>
            </a:pPr>
            <a:r>
              <a:rPr lang="en-GB" sz="1400" dirty="0" smtClean="0"/>
              <a:t>Finely dice the onion and garlic and fry until golden.</a:t>
            </a:r>
          </a:p>
          <a:p>
            <a:pPr marL="342900" indent="-342900">
              <a:buFont typeface="+mj-lt"/>
              <a:buAutoNum type="arabicParenR"/>
            </a:pPr>
            <a:r>
              <a:rPr lang="en-GB" sz="1400" dirty="0" smtClean="0"/>
              <a:t>Add the rice and spices to the pot, stir and cook for 1 minute. </a:t>
            </a:r>
          </a:p>
          <a:p>
            <a:pPr marL="342900" indent="-342900">
              <a:buFont typeface="+mj-lt"/>
              <a:buAutoNum type="arabicParenR"/>
            </a:pPr>
            <a:r>
              <a:rPr lang="en-GB" sz="1400" dirty="0" smtClean="0"/>
              <a:t>Add the coconut milk and vegetable stock and bring to a boil. </a:t>
            </a:r>
          </a:p>
          <a:p>
            <a:pPr marL="342900" indent="-342900">
              <a:buFont typeface="+mj-lt"/>
              <a:buAutoNum type="arabicParenR"/>
            </a:pPr>
            <a:r>
              <a:rPr lang="en-GB" sz="1400" dirty="0" smtClean="0"/>
              <a:t>After 5 minutes, reduce the heat to low, cover firmly with a lid and allow the rice to cook for 15 minutes.</a:t>
            </a:r>
            <a:endParaRPr lang="en-GB" sz="14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450" y="1970379"/>
            <a:ext cx="4953175" cy="3296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6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88</Words>
  <Application>Microsoft Office PowerPoint</Application>
  <PresentationFormat>Widescreen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Work Sans</vt:lpstr>
      <vt:lpstr>Office Theme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Bedford</dc:creator>
  <cp:lastModifiedBy>Katie Bedford</cp:lastModifiedBy>
  <cp:revision>4</cp:revision>
  <dcterms:created xsi:type="dcterms:W3CDTF">2020-06-09T15:57:20Z</dcterms:created>
  <dcterms:modified xsi:type="dcterms:W3CDTF">2020-06-09T16:05:38Z</dcterms:modified>
</cp:coreProperties>
</file>