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6858000" cy="12192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3" d="100"/>
          <a:sy n="63" d="100"/>
        </p:scale>
        <p:origin x="334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1"/>
            </a:lvl1pPr>
            <a:lvl2pPr marL="342909" indent="0" algn="ctr">
              <a:buNone/>
              <a:defRPr sz="1500"/>
            </a:lvl2pPr>
            <a:lvl3pPr marL="685818" indent="0" algn="ctr">
              <a:buNone/>
              <a:defRPr sz="1349"/>
            </a:lvl3pPr>
            <a:lvl4pPr marL="1028726" indent="0" algn="ctr">
              <a:buNone/>
              <a:defRPr sz="1200"/>
            </a:lvl4pPr>
            <a:lvl5pPr marL="1371635" indent="0" algn="ctr">
              <a:buNone/>
              <a:defRPr sz="1200"/>
            </a:lvl5pPr>
            <a:lvl6pPr marL="1714542" indent="0" algn="ctr">
              <a:buNone/>
              <a:defRPr sz="1200"/>
            </a:lvl6pPr>
            <a:lvl7pPr marL="2057453" indent="0" algn="ctr">
              <a:buNone/>
              <a:defRPr sz="1200"/>
            </a:lvl7pPr>
            <a:lvl8pPr marL="2400361" indent="0" algn="ctr">
              <a:buNone/>
              <a:defRPr sz="1200"/>
            </a:lvl8pPr>
            <a:lvl9pPr marL="2743268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00909-45DA-47BE-9D29-CD1FF557967A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EF735-7D05-46D7-AD8B-68BFA43187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5965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00909-45DA-47BE-9D29-CD1FF557967A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EF735-7D05-46D7-AD8B-68BFA43187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8989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7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7" y="8159052"/>
            <a:ext cx="5915025" cy="2666999"/>
          </a:xfrm>
        </p:spPr>
        <p:txBody>
          <a:bodyPr/>
          <a:lstStyle>
            <a:lvl1pPr marL="0" indent="0">
              <a:buNone/>
              <a:defRPr sz="1801">
                <a:solidFill>
                  <a:schemeClr val="tx1"/>
                </a:solidFill>
              </a:defRPr>
            </a:lvl1pPr>
            <a:lvl2pPr marL="34290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18" indent="0">
              <a:buNone/>
              <a:defRPr sz="1349">
                <a:solidFill>
                  <a:schemeClr val="tx1">
                    <a:tint val="75000"/>
                  </a:schemeClr>
                </a:solidFill>
              </a:defRPr>
            </a:lvl3pPr>
            <a:lvl4pPr marL="102872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4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5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6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6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00909-45DA-47BE-9D29-CD1FF557967A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EF735-7D05-46D7-AD8B-68BFA43187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6726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00909-45DA-47BE-9D29-CD1FF557967A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EF735-7D05-46D7-AD8B-68BFA43187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51459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8"/>
            <a:ext cx="5915025" cy="235655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3" y="2988734"/>
            <a:ext cx="2901255" cy="1464732"/>
          </a:xfrm>
        </p:spPr>
        <p:txBody>
          <a:bodyPr anchor="b"/>
          <a:lstStyle>
            <a:lvl1pPr marL="0" indent="0">
              <a:buNone/>
              <a:defRPr sz="1801" b="1"/>
            </a:lvl1pPr>
            <a:lvl2pPr marL="342909" indent="0">
              <a:buNone/>
              <a:defRPr sz="1500" b="1"/>
            </a:lvl2pPr>
            <a:lvl3pPr marL="685818" indent="0">
              <a:buNone/>
              <a:defRPr sz="1349" b="1"/>
            </a:lvl3pPr>
            <a:lvl4pPr marL="1028726" indent="0">
              <a:buNone/>
              <a:defRPr sz="1200" b="1"/>
            </a:lvl4pPr>
            <a:lvl5pPr marL="1371635" indent="0">
              <a:buNone/>
              <a:defRPr sz="1200" b="1"/>
            </a:lvl5pPr>
            <a:lvl6pPr marL="1714542" indent="0">
              <a:buNone/>
              <a:defRPr sz="1200" b="1"/>
            </a:lvl6pPr>
            <a:lvl7pPr marL="2057453" indent="0">
              <a:buNone/>
              <a:defRPr sz="1200" b="1"/>
            </a:lvl7pPr>
            <a:lvl8pPr marL="2400361" indent="0">
              <a:buNone/>
              <a:defRPr sz="1200" b="1"/>
            </a:lvl8pPr>
            <a:lvl9pPr marL="2743268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3" y="4453468"/>
            <a:ext cx="2901255" cy="655037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4" y="2988734"/>
            <a:ext cx="2915543" cy="1464732"/>
          </a:xfrm>
        </p:spPr>
        <p:txBody>
          <a:bodyPr anchor="b"/>
          <a:lstStyle>
            <a:lvl1pPr marL="0" indent="0">
              <a:buNone/>
              <a:defRPr sz="1801" b="1"/>
            </a:lvl1pPr>
            <a:lvl2pPr marL="342909" indent="0">
              <a:buNone/>
              <a:defRPr sz="1500" b="1"/>
            </a:lvl2pPr>
            <a:lvl3pPr marL="685818" indent="0">
              <a:buNone/>
              <a:defRPr sz="1349" b="1"/>
            </a:lvl3pPr>
            <a:lvl4pPr marL="1028726" indent="0">
              <a:buNone/>
              <a:defRPr sz="1200" b="1"/>
            </a:lvl4pPr>
            <a:lvl5pPr marL="1371635" indent="0">
              <a:buNone/>
              <a:defRPr sz="1200" b="1"/>
            </a:lvl5pPr>
            <a:lvl6pPr marL="1714542" indent="0">
              <a:buNone/>
              <a:defRPr sz="1200" b="1"/>
            </a:lvl6pPr>
            <a:lvl7pPr marL="2057453" indent="0">
              <a:buNone/>
              <a:defRPr sz="1200" b="1"/>
            </a:lvl7pPr>
            <a:lvl8pPr marL="2400361" indent="0">
              <a:buNone/>
              <a:defRPr sz="1200" b="1"/>
            </a:lvl8pPr>
            <a:lvl9pPr marL="2743268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4" y="4453468"/>
            <a:ext cx="2915543" cy="655037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00909-45DA-47BE-9D29-CD1FF557967A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EF735-7D05-46D7-AD8B-68BFA43187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88625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00909-45DA-47BE-9D29-CD1FF557967A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EF735-7D05-46D7-AD8B-68BFA43187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28847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00909-45DA-47BE-9D29-CD1FF557967A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EF735-7D05-46D7-AD8B-68BFA43187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31842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5" y="1755429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1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9" indent="0">
              <a:buNone/>
              <a:defRPr sz="1051"/>
            </a:lvl2pPr>
            <a:lvl3pPr marL="685818" indent="0">
              <a:buNone/>
              <a:defRPr sz="900"/>
            </a:lvl3pPr>
            <a:lvl4pPr marL="1028726" indent="0">
              <a:buNone/>
              <a:defRPr sz="750"/>
            </a:lvl4pPr>
            <a:lvl5pPr marL="1371635" indent="0">
              <a:buNone/>
              <a:defRPr sz="750"/>
            </a:lvl5pPr>
            <a:lvl6pPr marL="1714542" indent="0">
              <a:buNone/>
              <a:defRPr sz="750"/>
            </a:lvl6pPr>
            <a:lvl7pPr marL="2057453" indent="0">
              <a:buNone/>
              <a:defRPr sz="750"/>
            </a:lvl7pPr>
            <a:lvl8pPr marL="2400361" indent="0">
              <a:buNone/>
              <a:defRPr sz="750"/>
            </a:lvl8pPr>
            <a:lvl9pPr marL="2743268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00909-45DA-47BE-9D29-CD1FF557967A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EF735-7D05-46D7-AD8B-68BFA43187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02093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5" y="1755429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9" indent="0">
              <a:buNone/>
              <a:defRPr sz="2100"/>
            </a:lvl2pPr>
            <a:lvl3pPr marL="685818" indent="0">
              <a:buNone/>
              <a:defRPr sz="1801"/>
            </a:lvl3pPr>
            <a:lvl4pPr marL="1028726" indent="0">
              <a:buNone/>
              <a:defRPr sz="1500"/>
            </a:lvl4pPr>
            <a:lvl5pPr marL="1371635" indent="0">
              <a:buNone/>
              <a:defRPr sz="1500"/>
            </a:lvl5pPr>
            <a:lvl6pPr marL="1714542" indent="0">
              <a:buNone/>
              <a:defRPr sz="1500"/>
            </a:lvl6pPr>
            <a:lvl7pPr marL="2057453" indent="0">
              <a:buNone/>
              <a:defRPr sz="1500"/>
            </a:lvl7pPr>
            <a:lvl8pPr marL="2400361" indent="0">
              <a:buNone/>
              <a:defRPr sz="1500"/>
            </a:lvl8pPr>
            <a:lvl9pPr marL="2743268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9" indent="0">
              <a:buNone/>
              <a:defRPr sz="1051"/>
            </a:lvl2pPr>
            <a:lvl3pPr marL="685818" indent="0">
              <a:buNone/>
              <a:defRPr sz="900"/>
            </a:lvl3pPr>
            <a:lvl4pPr marL="1028726" indent="0">
              <a:buNone/>
              <a:defRPr sz="750"/>
            </a:lvl4pPr>
            <a:lvl5pPr marL="1371635" indent="0">
              <a:buNone/>
              <a:defRPr sz="750"/>
            </a:lvl5pPr>
            <a:lvl6pPr marL="1714542" indent="0">
              <a:buNone/>
              <a:defRPr sz="750"/>
            </a:lvl6pPr>
            <a:lvl7pPr marL="2057453" indent="0">
              <a:buNone/>
              <a:defRPr sz="750"/>
            </a:lvl7pPr>
            <a:lvl8pPr marL="2400361" indent="0">
              <a:buNone/>
              <a:defRPr sz="750"/>
            </a:lvl8pPr>
            <a:lvl9pPr marL="2743268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00909-45DA-47BE-9D29-CD1FF557967A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EF735-7D05-46D7-AD8B-68BFA43187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31766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00909-45DA-47BE-9D29-CD1FF557967A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EF735-7D05-46D7-AD8B-68BFA43187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30092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00909-45DA-47BE-9D29-CD1FF557967A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EF735-7D05-46D7-AD8B-68BFA43187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2696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90" y="649118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90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4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800909-45DA-47BE-9D29-CD1FF557967A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5" y="11300184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4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FEF735-7D05-46D7-AD8B-68BFA43187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78085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18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5" indent="-171455" algn="l" defTabSz="685818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64" indent="-171455" algn="l" defTabSz="685818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857271" indent="-171455" algn="l" defTabSz="685818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79" indent="-171455" algn="l" defTabSz="685818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49" kern="1200">
          <a:solidFill>
            <a:schemeClr val="tx1"/>
          </a:solidFill>
          <a:latin typeface="+mn-lt"/>
          <a:ea typeface="+mn-ea"/>
          <a:cs typeface="+mn-cs"/>
        </a:defRPr>
      </a:lvl4pPr>
      <a:lvl5pPr marL="1543090" indent="-171455" algn="l" defTabSz="685818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49" kern="1200">
          <a:solidFill>
            <a:schemeClr val="tx1"/>
          </a:solidFill>
          <a:latin typeface="+mn-lt"/>
          <a:ea typeface="+mn-ea"/>
          <a:cs typeface="+mn-cs"/>
        </a:defRPr>
      </a:lvl5pPr>
      <a:lvl6pPr marL="1885997" indent="-171455" algn="l" defTabSz="685818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49" kern="1200">
          <a:solidFill>
            <a:schemeClr val="tx1"/>
          </a:solidFill>
          <a:latin typeface="+mn-lt"/>
          <a:ea typeface="+mn-ea"/>
          <a:cs typeface="+mn-cs"/>
        </a:defRPr>
      </a:lvl6pPr>
      <a:lvl7pPr marL="2228906" indent="-171455" algn="l" defTabSz="685818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49" kern="1200">
          <a:solidFill>
            <a:schemeClr val="tx1"/>
          </a:solidFill>
          <a:latin typeface="+mn-lt"/>
          <a:ea typeface="+mn-ea"/>
          <a:cs typeface="+mn-cs"/>
        </a:defRPr>
      </a:lvl7pPr>
      <a:lvl8pPr marL="2571813" indent="-171455" algn="l" defTabSz="685818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49" kern="1200">
          <a:solidFill>
            <a:schemeClr val="tx1"/>
          </a:solidFill>
          <a:latin typeface="+mn-lt"/>
          <a:ea typeface="+mn-ea"/>
          <a:cs typeface="+mn-cs"/>
        </a:defRPr>
      </a:lvl8pPr>
      <a:lvl9pPr marL="2914723" indent="-171455" algn="l" defTabSz="685818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4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18" rtl="0" eaLnBrk="1" latinLnBrk="0" hangingPunct="1">
        <a:defRPr sz="1349" kern="1200">
          <a:solidFill>
            <a:schemeClr val="tx1"/>
          </a:solidFill>
          <a:latin typeface="+mn-lt"/>
          <a:ea typeface="+mn-ea"/>
          <a:cs typeface="+mn-cs"/>
        </a:defRPr>
      </a:lvl1pPr>
      <a:lvl2pPr marL="342909" algn="l" defTabSz="685818" rtl="0" eaLnBrk="1" latinLnBrk="0" hangingPunct="1">
        <a:defRPr sz="1349" kern="1200">
          <a:solidFill>
            <a:schemeClr val="tx1"/>
          </a:solidFill>
          <a:latin typeface="+mn-lt"/>
          <a:ea typeface="+mn-ea"/>
          <a:cs typeface="+mn-cs"/>
        </a:defRPr>
      </a:lvl2pPr>
      <a:lvl3pPr marL="685818" algn="l" defTabSz="685818" rtl="0" eaLnBrk="1" latinLnBrk="0" hangingPunct="1">
        <a:defRPr sz="1349" kern="1200">
          <a:solidFill>
            <a:schemeClr val="tx1"/>
          </a:solidFill>
          <a:latin typeface="+mn-lt"/>
          <a:ea typeface="+mn-ea"/>
          <a:cs typeface="+mn-cs"/>
        </a:defRPr>
      </a:lvl3pPr>
      <a:lvl4pPr marL="1028726" algn="l" defTabSz="685818" rtl="0" eaLnBrk="1" latinLnBrk="0" hangingPunct="1">
        <a:defRPr sz="1349" kern="1200">
          <a:solidFill>
            <a:schemeClr val="tx1"/>
          </a:solidFill>
          <a:latin typeface="+mn-lt"/>
          <a:ea typeface="+mn-ea"/>
          <a:cs typeface="+mn-cs"/>
        </a:defRPr>
      </a:lvl4pPr>
      <a:lvl5pPr marL="1371635" algn="l" defTabSz="685818" rtl="0" eaLnBrk="1" latinLnBrk="0" hangingPunct="1">
        <a:defRPr sz="1349" kern="1200">
          <a:solidFill>
            <a:schemeClr val="tx1"/>
          </a:solidFill>
          <a:latin typeface="+mn-lt"/>
          <a:ea typeface="+mn-ea"/>
          <a:cs typeface="+mn-cs"/>
        </a:defRPr>
      </a:lvl5pPr>
      <a:lvl6pPr marL="1714542" algn="l" defTabSz="685818" rtl="0" eaLnBrk="1" latinLnBrk="0" hangingPunct="1">
        <a:defRPr sz="1349" kern="1200">
          <a:solidFill>
            <a:schemeClr val="tx1"/>
          </a:solidFill>
          <a:latin typeface="+mn-lt"/>
          <a:ea typeface="+mn-ea"/>
          <a:cs typeface="+mn-cs"/>
        </a:defRPr>
      </a:lvl6pPr>
      <a:lvl7pPr marL="2057453" algn="l" defTabSz="685818" rtl="0" eaLnBrk="1" latinLnBrk="0" hangingPunct="1">
        <a:defRPr sz="1349" kern="1200">
          <a:solidFill>
            <a:schemeClr val="tx1"/>
          </a:solidFill>
          <a:latin typeface="+mn-lt"/>
          <a:ea typeface="+mn-ea"/>
          <a:cs typeface="+mn-cs"/>
        </a:defRPr>
      </a:lvl7pPr>
      <a:lvl8pPr marL="2400361" algn="l" defTabSz="685818" rtl="0" eaLnBrk="1" latinLnBrk="0" hangingPunct="1">
        <a:defRPr sz="1349" kern="1200">
          <a:solidFill>
            <a:schemeClr val="tx1"/>
          </a:solidFill>
          <a:latin typeface="+mn-lt"/>
          <a:ea typeface="+mn-ea"/>
          <a:cs typeface="+mn-cs"/>
        </a:defRPr>
      </a:lvl8pPr>
      <a:lvl9pPr marL="2743268" algn="l" defTabSz="685818" rtl="0" eaLnBrk="1" latinLnBrk="0" hangingPunct="1">
        <a:defRPr sz="134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2" y="1112520"/>
            <a:ext cx="6309360" cy="10195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79427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3250" t="10444" r="14333" b="963"/>
          <a:stretch/>
        </p:blipFill>
        <p:spPr>
          <a:xfrm rot="5400000">
            <a:off x="-1534951" y="2777968"/>
            <a:ext cx="9844084" cy="6774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9459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1167" t="10296" r="21666" b="18000"/>
          <a:stretch/>
        </p:blipFill>
        <p:spPr>
          <a:xfrm rot="5400000">
            <a:off x="-1467951" y="2092793"/>
            <a:ext cx="9763424" cy="6888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05609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21333" t="26890" r="21417" b="1555"/>
          <a:stretch/>
        </p:blipFill>
        <p:spPr>
          <a:xfrm rot="5400000">
            <a:off x="-1422524" y="3012316"/>
            <a:ext cx="9581132" cy="6736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2816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101</TotalTime>
  <Words>0</Words>
  <Application>Microsoft Office PowerPoint</Application>
  <PresentationFormat>Widescreen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HP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 Foxes</dc:creator>
  <cp:lastModifiedBy>Staff Foxes</cp:lastModifiedBy>
  <cp:revision>2</cp:revision>
  <dcterms:created xsi:type="dcterms:W3CDTF">2020-06-03T12:47:40Z</dcterms:created>
  <dcterms:modified xsi:type="dcterms:W3CDTF">2020-06-03T14:29:23Z</dcterms:modified>
</cp:coreProperties>
</file>