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2" y="6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69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90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363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36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979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635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31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31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385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678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83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8891C-B0FB-4509-924D-03E60CC12F0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70B77-5FA6-43BF-879A-BBBA6B4B5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690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9263" t="27009" r="1314" b="13874"/>
          <a:stretch/>
        </p:blipFill>
        <p:spPr>
          <a:xfrm>
            <a:off x="3241221" y="175945"/>
            <a:ext cx="5709557" cy="650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33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694" t="15774" r="44643" b="5655"/>
          <a:stretch/>
        </p:blipFill>
        <p:spPr>
          <a:xfrm rot="16200000">
            <a:off x="2790399" y="-2036966"/>
            <a:ext cx="6708211" cy="1078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153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096" t="15551" r="29241" b="8575"/>
          <a:stretch/>
        </p:blipFill>
        <p:spPr>
          <a:xfrm rot="16200000">
            <a:off x="2590819" y="-1876975"/>
            <a:ext cx="6798921" cy="1055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558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928" t="16444" r="29408" b="5654"/>
          <a:stretch/>
        </p:blipFill>
        <p:spPr>
          <a:xfrm rot="16200000">
            <a:off x="2811127" y="-2017476"/>
            <a:ext cx="6797341" cy="1083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617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593" t="15774" r="29576" b="7153"/>
          <a:stretch/>
        </p:blipFill>
        <p:spPr>
          <a:xfrm rot="16200000">
            <a:off x="2709823" y="-1936310"/>
            <a:ext cx="6800196" cy="1067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934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761" t="15774" r="29576" b="10119"/>
          <a:stretch/>
        </p:blipFill>
        <p:spPr>
          <a:xfrm rot="16200000">
            <a:off x="2715366" y="-1768310"/>
            <a:ext cx="6854165" cy="1039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76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774" t="15327" r="29911" b="6770"/>
          <a:stretch/>
        </p:blipFill>
        <p:spPr>
          <a:xfrm rot="16200000">
            <a:off x="2768543" y="-2540676"/>
            <a:ext cx="6741267" cy="1182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043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607" t="15104" r="29911" b="9167"/>
          <a:stretch/>
        </p:blipFill>
        <p:spPr>
          <a:xfrm rot="16200000">
            <a:off x="2561414" y="-2374668"/>
            <a:ext cx="6820489" cy="1156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243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40" t="15327" r="29911" b="6324"/>
          <a:stretch/>
        </p:blipFill>
        <p:spPr>
          <a:xfrm rot="16200000">
            <a:off x="2726274" y="-2524880"/>
            <a:ext cx="6766676" cy="1181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69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Badgers</dc:creator>
  <cp:lastModifiedBy>Staff Badgers</cp:lastModifiedBy>
  <cp:revision>4</cp:revision>
  <dcterms:created xsi:type="dcterms:W3CDTF">2020-06-04T14:55:23Z</dcterms:created>
  <dcterms:modified xsi:type="dcterms:W3CDTF">2020-06-04T15:09:32Z</dcterms:modified>
</cp:coreProperties>
</file>