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72" r:id="rId4"/>
    <p:sldId id="258" r:id="rId5"/>
    <p:sldId id="260" r:id="rId6"/>
    <p:sldId id="263" r:id="rId7"/>
    <p:sldId id="266" r:id="rId8"/>
    <p:sldId id="264" r:id="rId9"/>
    <p:sldId id="265" r:id="rId10"/>
    <p:sldId id="268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C2DAF0"/>
    <a:srgbClr val="4472C4"/>
    <a:srgbClr val="5B9BD5"/>
    <a:srgbClr val="A9CBE9"/>
    <a:srgbClr val="327EC4"/>
    <a:srgbClr val="A3C7E7"/>
    <a:srgbClr val="3B87CD"/>
    <a:srgbClr val="59B6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>
        <p:scale>
          <a:sx n="70" d="100"/>
          <a:sy n="70" d="100"/>
        </p:scale>
        <p:origin x="-1200" y="-18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4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74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568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84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30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962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365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038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381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54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946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41B1A-0A90-416E-9E2F-CCB5A2F7F893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F14DF-E552-45E8-9E9C-B65D14782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39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0"/>
              <a:ext cx="9906000" cy="6858000"/>
              <a:chOff x="0" y="0"/>
              <a:chExt cx="9906000" cy="6858000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06000" cy="6858000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506260" y="664331"/>
                <a:ext cx="889348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7200" dirty="0">
                    <a:solidFill>
                      <a:schemeClr val="bg1"/>
                    </a:solidFill>
                    <a:latin typeface="KG Tangled Up In You " panose="02000000000000000000" pitchFamily="2" charset="0"/>
                  </a:rPr>
                  <a:t>Celtic Houses</a:t>
                </a:r>
              </a:p>
            </p:txBody>
          </p:sp>
        </p:grp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244" y="1969045"/>
              <a:ext cx="8353511" cy="4885811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3388" l="4000" r="97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03" y="2082863"/>
            <a:ext cx="6300592" cy="435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149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4504" y="4416697"/>
            <a:ext cx="8580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Celts lived in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home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s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called </a:t>
            </a:r>
            <a:r>
              <a:rPr lang="en-GB" sz="3200" b="1" dirty="0">
                <a:solidFill>
                  <a:schemeClr val="bg1"/>
                </a:solidFill>
                <a:latin typeface="Primer Print" panose="020F0603020202060B02" pitchFamily="34" charset="0"/>
              </a:rPr>
              <a:t>Roundhouses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.  They had no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windows.  Several houses made a village.</a:t>
            </a:r>
            <a:endParaRPr lang="en-GB" sz="32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295" y="514622"/>
            <a:ext cx="5621338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795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41058" y="409433"/>
            <a:ext cx="6823881" cy="4007264"/>
          </a:xfrm>
          <a:prstGeom prst="rect">
            <a:avLst/>
          </a:prstGeom>
          <a:solidFill>
            <a:schemeClr val="accent1">
              <a:lumMod val="20000"/>
              <a:lumOff val="80000"/>
              <a:alpha val="3098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5" t="17621" r="12760" b="33728"/>
          <a:stretch/>
        </p:blipFill>
        <p:spPr>
          <a:xfrm>
            <a:off x="2316271" y="751563"/>
            <a:ext cx="5273457" cy="33319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4504" y="4416697"/>
            <a:ext cx="8580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Lots of people lived in one roundhouse.  It had just one room.</a:t>
            </a:r>
            <a:endParaRPr lang="en-GB" sz="32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953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88672" y="4291139"/>
            <a:ext cx="47703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The walls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were made of sticks and mud. This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mixture was called wattle and daub.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6825" y="160047"/>
            <a:ext cx="400832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Celts used wood from the forest.  The roof was made of wooden poles. 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It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was then covered in straw.</a:t>
            </a:r>
          </a:p>
          <a:p>
            <a:endParaRPr lang="en-GB" sz="24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66003" y="513567"/>
            <a:ext cx="9229952" cy="6032704"/>
            <a:chOff x="327408" y="513567"/>
            <a:chExt cx="9229952" cy="603270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/>
            <a:srcRect l="4960" r="1724"/>
            <a:stretch/>
          </p:blipFill>
          <p:spPr>
            <a:xfrm>
              <a:off x="327408" y="3429000"/>
              <a:ext cx="4586997" cy="3117271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50" t="4472" r="20483" b="37453"/>
            <a:stretch/>
          </p:blipFill>
          <p:spPr>
            <a:xfrm>
              <a:off x="5296320" y="513567"/>
              <a:ext cx="4261040" cy="31156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645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81" y="395786"/>
            <a:ext cx="86117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A fire  was always burning in the middle of the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room.  It was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used for heat, light and cooking.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The room would have been very smoky.</a:t>
            </a:r>
            <a:endParaRPr lang="en-GB" sz="32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3100"/>
            <a:ext cx="9918686" cy="483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792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7" t="1709" r="19363" b="46478"/>
          <a:stretch/>
        </p:blipFill>
        <p:spPr>
          <a:xfrm>
            <a:off x="1132764" y="299350"/>
            <a:ext cx="7783209" cy="471775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77672" y="5418161"/>
            <a:ext cx="9048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Can you see the hole in the roof?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This was to let the smoke out.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5833">
            <a:off x="292145" y="5428924"/>
            <a:ext cx="1146702" cy="9325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64508">
            <a:off x="8468299" y="5228397"/>
            <a:ext cx="1146702" cy="93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55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906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531057" y="371776"/>
              <a:ext cx="430003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 smtClean="0">
                  <a:solidFill>
                    <a:schemeClr val="bg1"/>
                  </a:solidFill>
                  <a:latin typeface="Primer Print" panose="020F0603020202060B02" pitchFamily="34" charset="0"/>
                </a:rPr>
                <a:t>Food was cooked over the fire in a big pot called a cauldron.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61310" y="3132580"/>
              <a:ext cx="4683645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solidFill>
                    <a:schemeClr val="bg1"/>
                  </a:solidFill>
                  <a:latin typeface="Primer Print" panose="020F0603020202060B02" pitchFamily="34" charset="0"/>
                </a:rPr>
                <a:t>Food was gathered in baskets made of woven willow branches.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5743" r="5132" b="7370"/>
          <a:stretch/>
        </p:blipFill>
        <p:spPr>
          <a:xfrm>
            <a:off x="5671141" y="2805797"/>
            <a:ext cx="3645489" cy="271567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0173" y="5716578"/>
            <a:ext cx="37667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Cow horns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were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used as cups.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765" y="220328"/>
            <a:ext cx="3447292" cy="2585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5" t="13447" r="7222" b="5910"/>
          <a:stretch/>
        </p:blipFill>
        <p:spPr bwMode="auto">
          <a:xfrm>
            <a:off x="614149" y="4702240"/>
            <a:ext cx="3152633" cy="1991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859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4" t="1947" r="13632" b="50776"/>
          <a:stretch/>
        </p:blipFill>
        <p:spPr>
          <a:xfrm>
            <a:off x="287294" y="0"/>
            <a:ext cx="9697904" cy="46948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96035" y="4844955"/>
            <a:ext cx="84889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Celts liked to decorate the inside walls with colourful paintings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.</a:t>
            </a:r>
            <a:endParaRPr lang="en-GB" sz="32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628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9" t="1230" r="56611" b="69162"/>
          <a:stretch/>
        </p:blipFill>
        <p:spPr>
          <a:xfrm>
            <a:off x="499243" y="764275"/>
            <a:ext cx="4222882" cy="48176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47527" y="2080357"/>
            <a:ext cx="42853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Animals were also kept inside the house at night, so they didn’t get eaten by wild animals such as wolves and bears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.</a:t>
            </a:r>
            <a:endParaRPr lang="en-GB" sz="32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456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023" y="163773"/>
            <a:ext cx="9212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KG Tangled Up In You " panose="02000000000000000000" pitchFamily="2" charset="0"/>
              </a:rPr>
              <a:t>Celtic Safety Facts…..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37662" y="1206065"/>
            <a:ext cx="42683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Life for Celts was very dangerous.  Different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tribes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often fought over land or goods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.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  They built wooden fences and ditches around their villages.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4286" y="5629814"/>
            <a:ext cx="96717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To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keep really safe, they built their settlements on top of </a:t>
            </a:r>
            <a:r>
              <a:rPr lang="en-GB" sz="3200" dirty="0" smtClean="0">
                <a:solidFill>
                  <a:schemeClr val="bg1"/>
                </a:solidFill>
                <a:latin typeface="Primer Print" panose="020F0603020202060B02" pitchFamily="34" charset="0"/>
              </a:rPr>
              <a:t>hills.  These </a:t>
            </a:r>
            <a:r>
              <a:rPr lang="en-GB" sz="3200" dirty="0">
                <a:solidFill>
                  <a:schemeClr val="bg1"/>
                </a:solidFill>
                <a:latin typeface="Primer Print" panose="020F0603020202060B02" pitchFamily="34" charset="0"/>
              </a:rPr>
              <a:t>are called hill-forts.</a:t>
            </a:r>
          </a:p>
          <a:p>
            <a:endParaRPr lang="en-GB" sz="2400" dirty="0">
              <a:solidFill>
                <a:schemeClr val="bg1"/>
              </a:solidFill>
              <a:latin typeface="Primer Print" panose="020F0603020202060B02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99" y="950367"/>
            <a:ext cx="5336843" cy="4536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5131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236</Words>
  <Application>Microsoft Office PowerPoint</Application>
  <PresentationFormat>A4 Paper (210x297 mm)</PresentationFormat>
  <Paragraphs>16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Cheeky Monkey Creations</dc:creator>
  <cp:lastModifiedBy>Katie Bedford</cp:lastModifiedBy>
  <cp:revision>26</cp:revision>
  <dcterms:created xsi:type="dcterms:W3CDTF">2016-07-11T17:12:42Z</dcterms:created>
  <dcterms:modified xsi:type="dcterms:W3CDTF">2017-04-09T10:10:45Z</dcterms:modified>
</cp:coreProperties>
</file>