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781F-B84E-4C2C-A3A7-0367454214F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8597-DFE0-421F-89D7-F4C9FD9FA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116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781F-B84E-4C2C-A3A7-0367454214F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8597-DFE0-421F-89D7-F4C9FD9FA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43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781F-B84E-4C2C-A3A7-0367454214F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8597-DFE0-421F-89D7-F4C9FD9FA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811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781F-B84E-4C2C-A3A7-0367454214F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8597-DFE0-421F-89D7-F4C9FD9FA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879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781F-B84E-4C2C-A3A7-0367454214F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8597-DFE0-421F-89D7-F4C9FD9FA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747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781F-B84E-4C2C-A3A7-0367454214F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8597-DFE0-421F-89D7-F4C9FD9FA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162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781F-B84E-4C2C-A3A7-0367454214F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8597-DFE0-421F-89D7-F4C9FD9FA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793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781F-B84E-4C2C-A3A7-0367454214F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8597-DFE0-421F-89D7-F4C9FD9FA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679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781F-B84E-4C2C-A3A7-0367454214F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8597-DFE0-421F-89D7-F4C9FD9FA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379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781F-B84E-4C2C-A3A7-0367454214F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8597-DFE0-421F-89D7-F4C9FD9FA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432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1781F-B84E-4C2C-A3A7-0367454214F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8597-DFE0-421F-89D7-F4C9FD9FA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148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1781F-B84E-4C2C-A3A7-0367454214F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98597-DFE0-421F-89D7-F4C9FD9FA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486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803" t="13740" r="36052" b="8539"/>
          <a:stretch/>
        </p:blipFill>
        <p:spPr>
          <a:xfrm>
            <a:off x="1262743" y="0"/>
            <a:ext cx="95916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8928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1</cp:revision>
  <dcterms:created xsi:type="dcterms:W3CDTF">2020-06-30T14:17:41Z</dcterms:created>
  <dcterms:modified xsi:type="dcterms:W3CDTF">2020-06-30T14:18:09Z</dcterms:modified>
</cp:coreProperties>
</file>