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45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79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704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917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933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281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374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033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345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073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961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F53F-5912-45FC-A028-122E12E803A4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398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CFF53F-5912-45FC-A028-122E12E803A4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8C4C93-088B-433F-BE00-D8DBE5065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115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3162951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213" y="1052736"/>
            <a:ext cx="2638425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501008"/>
            <a:ext cx="3540646" cy="210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3499" y="791126"/>
            <a:ext cx="19482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Split peas</a:t>
            </a:r>
            <a:endParaRPr lang="en-GB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870997" y="791126"/>
            <a:ext cx="19482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Corn</a:t>
            </a:r>
            <a:endParaRPr lang="en-GB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882241" y="2977788"/>
            <a:ext cx="19482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Spiced rice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39331955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5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Woodlands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Bedford</dc:creator>
  <cp:lastModifiedBy>Katie Bedford</cp:lastModifiedBy>
  <cp:revision>5</cp:revision>
  <dcterms:created xsi:type="dcterms:W3CDTF">2016-06-06T11:00:01Z</dcterms:created>
  <dcterms:modified xsi:type="dcterms:W3CDTF">2020-05-26T15:27:49Z</dcterms:modified>
</cp:coreProperties>
</file>