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57" r:id="rId3"/>
    <p:sldId id="271" r:id="rId4"/>
    <p:sldId id="262" r:id="rId5"/>
    <p:sldId id="272" r:id="rId6"/>
    <p:sldId id="264" r:id="rId7"/>
    <p:sldId id="27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loe Woods" initials="CW" lastIdx="1" clrIdx="0">
    <p:extLst>
      <p:ext uri="{19B8F6BF-5375-455C-9EA6-DF929625EA0E}">
        <p15:presenceInfo xmlns:p15="http://schemas.microsoft.com/office/powerpoint/2012/main" userId="f276b286bd177f4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74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73F55-9D04-4671-883B-30031C2683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7D2FA6-942B-4483-A7BD-3A8DE7D7D4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D701F-438E-4E0E-88FC-EBCB517FC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FD88E-22C4-419F-A380-5BD79899E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64C5D6-AC7A-4541-9B64-086E841D7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49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F1081-67FA-4A4C-BAA3-B49DC57C2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3C9BD-D7A0-4251-A454-C289C2DEA9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7F94C-ED9C-4D9B-8CA8-DADDA1D16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159609-0991-468D-8134-EBFFD045F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9F3BB-22EB-43C9-9501-419871320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100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DB4B4-4FD0-4739-AE0E-17DDFE2B7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4A7B2B-A3CA-4EB8-8724-4B60F5443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3166D-65D9-4274-95F3-EC9B53B0D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5CB6BB-1E23-4CBE-9B1C-BD6EE01AF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03290-06FE-4006-9D14-9E731FCFA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053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C71DD-7162-4301-8B01-749F55D33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04DB6-4941-42F5-ABE5-E11A50F1D0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DA616A-282F-4478-83B5-C5B9538B02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2F3C37-ED75-4725-86AC-E28AFF129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2A46BB-7697-40F1-8529-38E6DB310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964BDB-6559-48E7-8E5E-753B4887F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2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91553-5AFB-494B-AB81-384C096C1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D79D1B-5960-4F13-9C5C-E3DBC9A53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934D92-9C2D-42D4-833E-122846CA26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A124AF-5D36-4B04-BCA3-AB32550951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21A1B7-DD03-4482-9935-8B2B2734B9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FF5E92-A8C4-481A-9E03-9D4A12B7C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A9760D-7A70-4982-BE12-8A02622C5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118318-CFA9-4B81-AC2D-A5350538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39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F2E84-824B-4A94-830A-396345FAA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FD6519-6E11-4949-8FE7-9D20F5546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A6ACB8-F155-48C8-ACAE-C1FF31111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81C074-FBA9-4335-85AF-7735A88CE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599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49440E-57EF-4267-A7BA-560EDFC16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190CFA-C5A6-48AB-A5A9-24E35D6F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59B501-07A7-4D8D-A011-C0F90BA8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531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A331C-F48C-493F-87C5-A9BB0C87B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48848-34F8-45A8-B286-E92042A7B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24FCA6-B249-4AE1-91AF-5FD8325298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FAF7E8-0E0A-4E5B-A7EF-78D75DD40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E4C8D5-6179-457B-B7FA-8DBDE1EE5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58444E-6606-4387-8D8A-E6CA239BF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222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89503-5728-4813-8B05-FC5B935B4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9A291A-5060-45E6-8980-2B853C8DC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13E91B-F2FF-4601-AAD4-D7BFCED4BE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EA27F6-BF29-44D0-81D7-4EFFAB407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77B6F6-A416-43AA-91B7-43520BAB8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64B33E-0555-4CCC-8264-E467D8710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17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F11E4-1578-44B7-95EF-8EC7433E5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8EB379-685E-42A4-AC2C-FB7DD579DC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3A877-C34D-4203-B9D8-0722DF248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125070-8A34-4A2A-A330-874BEB15F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7D914-A648-4858-A35A-D4090813B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189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4A5862-25E8-4AA4-A0F9-92459EF426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9821D5-798B-47E1-B1B7-75A852661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B1377-68C2-491D-BCD3-268B4B7DB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063D0-310D-4389-81F5-5D6F0241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2D89C-8971-4D18-963B-FFB49FFE0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596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90660F-6036-4F8B-A62D-9F377B309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7C2E2-B76D-4E6D-9BAB-947AFA6B7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305874-5E91-4BC3-B2F0-6222510A89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2C959-D8B0-4008-9DF3-1D05AB95BF74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948E3E-9D88-4DFF-AF51-83933405D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8EE70-AC7B-4B7C-8CBF-11E44FE0B7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2A879-4D23-4886-BB76-64E0B4691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025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google.com/url?sa=i&amp;url=https%3A%2F%2Fdisney.co.za%2Fthe-lion-king-2019&amp;psig=AOvVaw0TAiVMhWEYVoPU_JOmrHZ1&amp;ust=1589583840883000&amp;source=images&amp;cd=vfe&amp;ved=0CAIQjRxqFwoTCMCFu7W7tOkCFQAAAAAdAAAAABAN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936CFC0A-8C37-453C-9488-1B30FBC3B3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0992F6-8948-47FF-A62A-F1DA3C330DAC}"/>
              </a:ext>
            </a:extLst>
          </p:cNvPr>
          <p:cNvSpPr txBox="1"/>
          <p:nvPr/>
        </p:nvSpPr>
        <p:spPr>
          <a:xfrm>
            <a:off x="1382597" y="3424348"/>
            <a:ext cx="9426806" cy="14244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b="1" u="sng" dirty="0">
                <a:solidFill>
                  <a:srgbClr val="1B1B1B"/>
                </a:solidFill>
                <a:latin typeface="+mj-lt"/>
                <a:ea typeface="+mj-ea"/>
                <a:cs typeface="+mj-cs"/>
              </a:rPr>
              <a:t>Differences</a:t>
            </a: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FBC3EAFD-A275-4F9B-8F62-72B6678F35A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8526" y="933319"/>
            <a:ext cx="2463430" cy="2486070"/>
          </a:xfrm>
          <a:prstGeom prst="ellipse">
            <a:avLst/>
          </a:prstGeom>
          <a:solidFill>
            <a:srgbClr val="5B39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06E64A6D-2B9F-4AAD-AB42-A61BAF01AC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7592" y="1268361"/>
            <a:ext cx="1956816" cy="1953058"/>
          </a:xfrm>
          <a:prstGeom prst="ellipse">
            <a:avLst/>
          </a:prstGeom>
          <a:solidFill>
            <a:srgbClr val="FFFFFF"/>
          </a:solidFill>
          <a:ln>
            <a:solidFill>
              <a:srgbClr val="5B39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How We Are Different">
            <a:extLst>
              <a:ext uri="{FF2B5EF4-FFF2-40B4-BE49-F238E27FC236}">
                <a16:creationId xmlns:a16="http://schemas.microsoft.com/office/drawing/2014/main" id="{0FAF255D-50FC-40BD-87AE-4D2E0C6296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29" r="24885" b="3"/>
          <a:stretch/>
        </p:blipFill>
        <p:spPr bwMode="auto">
          <a:xfrm>
            <a:off x="5181600" y="1330490"/>
            <a:ext cx="1828800" cy="1828800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51881DD-AD85-41BE-8A49-C2FB45800E1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25" t="5243" r="33525" b="36180"/>
          <a:stretch>
            <a:fillRect/>
          </a:stretch>
        </p:blipFill>
        <p:spPr>
          <a:xfrm>
            <a:off x="4860081" y="896194"/>
            <a:ext cx="2560320" cy="2560320"/>
          </a:xfrm>
          <a:custGeom>
            <a:avLst/>
            <a:gdLst>
              <a:gd name="connsiteX0" fmla="*/ 2008598 w 4017196"/>
              <a:gd name="connsiteY0" fmla="*/ 0 h 4017196"/>
              <a:gd name="connsiteX1" fmla="*/ 4017196 w 4017196"/>
              <a:gd name="connsiteY1" fmla="*/ 2008598 h 4017196"/>
              <a:gd name="connsiteX2" fmla="*/ 2008598 w 4017196"/>
              <a:gd name="connsiteY2" fmla="*/ 4017196 h 4017196"/>
              <a:gd name="connsiteX3" fmla="*/ 0 w 4017196"/>
              <a:gd name="connsiteY3" fmla="*/ 2008598 h 4017196"/>
              <a:gd name="connsiteX4" fmla="*/ 2008598 w 4017196"/>
              <a:gd name="connsiteY4" fmla="*/ 0 h 401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17196" h="4017196">
                <a:moveTo>
                  <a:pt x="2008598" y="0"/>
                </a:moveTo>
                <a:cubicBezTo>
                  <a:pt x="3117916" y="0"/>
                  <a:pt x="4017196" y="899280"/>
                  <a:pt x="4017196" y="2008598"/>
                </a:cubicBezTo>
                <a:cubicBezTo>
                  <a:pt x="4017196" y="3117916"/>
                  <a:pt x="3117916" y="4017196"/>
                  <a:pt x="2008598" y="4017196"/>
                </a:cubicBezTo>
                <a:cubicBezTo>
                  <a:pt x="899280" y="4017196"/>
                  <a:pt x="0" y="3117916"/>
                  <a:pt x="0" y="2008598"/>
                </a:cubicBezTo>
                <a:cubicBezTo>
                  <a:pt x="0" y="899280"/>
                  <a:pt x="899280" y="0"/>
                  <a:pt x="2008598" y="0"/>
                </a:cubicBezTo>
                <a:close/>
              </a:path>
            </a:pathLst>
          </a:custGeom>
        </p:spPr>
      </p:pic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9AD20FE8-ED02-4CDE-83B1-A1436305C3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75960" y="4971278"/>
            <a:ext cx="640080" cy="0"/>
          </a:xfrm>
          <a:prstGeom prst="line">
            <a:avLst/>
          </a:prstGeom>
          <a:ln w="28575">
            <a:solidFill>
              <a:srgbClr val="7D9E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72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 orange sunset in the background&#10;&#10;Description automatically generated">
            <a:extLst>
              <a:ext uri="{FF2B5EF4-FFF2-40B4-BE49-F238E27FC236}">
                <a16:creationId xmlns:a16="http://schemas.microsoft.com/office/drawing/2014/main" id="{47E46F8B-1E98-4609-AA97-B52407CF00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9" b="132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6B9F7B-63B2-4D13-B491-72A1A9A3065A}"/>
              </a:ext>
            </a:extLst>
          </p:cNvPr>
          <p:cNvSpPr txBox="1"/>
          <p:nvPr/>
        </p:nvSpPr>
        <p:spPr>
          <a:xfrm>
            <a:off x="295275" y="219075"/>
            <a:ext cx="3876675" cy="92333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A lion is </a:t>
            </a:r>
            <a:r>
              <a:rPr lang="en-GB" sz="5400" b="1" u="sng" dirty="0"/>
              <a:t>big.</a:t>
            </a:r>
            <a:endParaRPr lang="en-GB" sz="5400" u="sng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C85C0B-4E42-4186-8307-51E15BE870AA}"/>
              </a:ext>
            </a:extLst>
          </p:cNvPr>
          <p:cNvSpPr txBox="1"/>
          <p:nvPr/>
        </p:nvSpPr>
        <p:spPr>
          <a:xfrm>
            <a:off x="8229599" y="3799642"/>
            <a:ext cx="3681274" cy="1754326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A lion cub is </a:t>
            </a:r>
            <a:r>
              <a:rPr lang="en-GB" sz="5400" b="1" u="sng" dirty="0"/>
              <a:t>small.</a:t>
            </a:r>
          </a:p>
        </p:txBody>
      </p:sp>
      <p:pic>
        <p:nvPicPr>
          <p:cNvPr id="9" name="Picture 8" descr="An orange sunset in the background&#10;&#10;Description automatically generated">
            <a:extLst>
              <a:ext uri="{FF2B5EF4-FFF2-40B4-BE49-F238E27FC236}">
                <a16:creationId xmlns:a16="http://schemas.microsoft.com/office/drawing/2014/main" id="{8FA56D6B-0EFA-42C5-A020-BD7EB04883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833" b="86296" l="9815" r="90000">
                        <a14:foregroundMark x1="17160" y1="77130" x2="10123" y2="85741"/>
                        <a14:foregroundMark x1="10123" y1="85741" x2="9815" y2="86296"/>
                        <a14:foregroundMark x1="34012" y1="28611" x2="25988" y2="35185"/>
                        <a14:foregroundMark x1="25988" y1="35185" x2="21111" y2="36019"/>
                        <a14:foregroundMark x1="17728" y1="40957" x2="19753" y2="51667"/>
                        <a14:foregroundMark x1="19753" y1="51667" x2="19815" y2="60000"/>
                        <a14:backgroundMark x1="60000" y1="33333" x2="60864" y2="39352"/>
                        <a14:backgroundMark x1="60864" y1="39352" x2="59321" y2="45000"/>
                        <a14:backgroundMark x1="59321" y1="45000" x2="55494" y2="48426"/>
                        <a14:backgroundMark x1="55494" y1="48426" x2="52654" y2="53796"/>
                        <a14:backgroundMark x1="52654" y1="53796" x2="51605" y2="62222"/>
                        <a14:backgroundMark x1="35309" y1="18241" x2="31744" y2="28297"/>
                        <a14:backgroundMark x1="27506" y1="31768" x2="23326" y2="33890"/>
                        <a14:backgroundMark x1="16711" y1="42793" x2="13704" y2="51759"/>
                        <a14:backgroundMark x1="23025" y1="32870" x2="19012" y2="35463"/>
                        <a14:backgroundMark x1="19012" y1="35463" x2="16111" y2="40833"/>
                        <a14:backgroundMark x1="16111" y1="40833" x2="14753" y2="456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407" t="11094" r="39821" b="14220"/>
          <a:stretch/>
        </p:blipFill>
        <p:spPr>
          <a:xfrm>
            <a:off x="1803401" y="680740"/>
            <a:ext cx="5580530" cy="6078071"/>
          </a:xfrm>
          <a:prstGeom prst="rect">
            <a:avLst/>
          </a:prstGeom>
        </p:spPr>
      </p:pic>
      <p:pic>
        <p:nvPicPr>
          <p:cNvPr id="10" name="Picture 9" descr="An orange sunset in the background&#10;&#10;Description automatically generated">
            <a:extLst>
              <a:ext uri="{FF2B5EF4-FFF2-40B4-BE49-F238E27FC236}">
                <a16:creationId xmlns:a16="http://schemas.microsoft.com/office/drawing/2014/main" id="{1AB806A6-8E97-4AEA-A05A-F244DAA32A6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833" b="87685" l="10000" r="90000">
                        <a14:foregroundMark x1="58148" y1="83426" x2="57957" y2="82835"/>
                        <a14:foregroundMark x1="68011" y1="64592" x2="68086" y2="64722"/>
                        <a14:foregroundMark x1="66322" y1="61691" x2="67696" y2="64052"/>
                        <a14:foregroundMark x1="68086" y1="64722" x2="70802" y2="75926"/>
                        <a14:foregroundMark x1="70811" y1="76494" x2="70860" y2="79470"/>
                        <a14:foregroundMark x1="70857" y1="83827" x2="70000" y2="87685"/>
                        <a14:foregroundMark x1="59526" y1="59402" x2="58673" y2="59523"/>
                        <a14:foregroundMark x1="59009" y1="81878" x2="60123" y2="85463"/>
                        <a14:foregroundMark x1="60123" y1="85463" x2="60247" y2="85741"/>
                        <a14:foregroundMark x1="66667" y1="86852" x2="67037" y2="79722"/>
                        <a14:foregroundMark x1="64722" y1="69254" x2="62901" y2="61019"/>
                        <a14:foregroundMark x1="65198" y1="71406" x2="65085" y2="70897"/>
                        <a14:foregroundMark x1="66825" y1="78761" x2="66711" y2="78247"/>
                        <a14:foregroundMark x1="62901" y1="61019" x2="62456" y2="60541"/>
                        <a14:foregroundMark x1="57527" y1="79404" x2="58889" y2="82963"/>
                        <a14:foregroundMark x1="57532" y1="82685" x2="65679" y2="84352"/>
                        <a14:foregroundMark x1="65679" y1="84352" x2="68237" y2="81207"/>
                        <a14:foregroundMark x1="70123" y1="78889" x2="67778" y2="75556"/>
                        <a14:foregroundMark x1="65127" y1="64173" x2="64568" y2="61296"/>
                        <a14:foregroundMark x1="69321" y1="85741" x2="68509" y2="81562"/>
                        <a14:foregroundMark x1="64568" y1="61296" x2="59753" y2="59630"/>
                        <a14:foregroundMark x1="59753" y1="59630" x2="57099" y2="64352"/>
                        <a14:foregroundMark x1="57837" y1="83344" x2="60556" y2="86019"/>
                        <a14:foregroundMark x1="60556" y1="86019" x2="64815" y2="87037"/>
                        <a14:foregroundMark x1="64815" y1="87037" x2="68704" y2="86667"/>
                        <a14:foregroundMark x1="68704" y1="86667" x2="69259" y2="84167"/>
                        <a14:backgroundMark x1="71111" y1="85093" x2="71543" y2="78611"/>
                        <a14:backgroundMark x1="71543" y1="78611" x2="67531" y2="65185"/>
                        <a14:backgroundMark x1="67531" y1="65185" x2="65062" y2="60370"/>
                        <a14:backgroundMark x1="64109" y1="59330" x2="61667" y2="56667"/>
                        <a14:backgroundMark x1="63656" y1="58836" x2="64114" y2="59336"/>
                        <a14:backgroundMark x1="65062" y1="60370" x2="64522" y2="59781"/>
                        <a14:backgroundMark x1="61667" y1="56667" x2="57716" y2="57870"/>
                        <a14:backgroundMark x1="57716" y1="57870" x2="54938" y2="63704"/>
                        <a14:backgroundMark x1="54938" y1="63704" x2="52346" y2="77222"/>
                        <a14:backgroundMark x1="52346" y1="77222" x2="51420" y2="89074"/>
                        <a14:backgroundMark x1="79506" y1="69630" x2="77037" y2="64167"/>
                        <a14:backgroundMark x1="77037" y1="64167" x2="73704" y2="60278"/>
                        <a14:backgroundMark x1="73704" y1="60278" x2="64877" y2="60000"/>
                        <a14:backgroundMark x1="62598" y1="59115" x2="56296" y2="56667"/>
                        <a14:backgroundMark x1="64877" y1="60000" x2="64204" y2="59739"/>
                        <a14:backgroundMark x1="56296" y1="56667" x2="53210" y2="70370"/>
                        <a14:backgroundMark x1="53210" y1="70370" x2="36790" y2="93704"/>
                        <a14:backgroundMark x1="36790" y1="93704" x2="3395" y2="67778"/>
                        <a14:backgroundMark x1="3395" y1="67778" x2="432" y2="61759"/>
                        <a14:backgroundMark x1="432" y1="61759" x2="1975" y2="50093"/>
                        <a14:backgroundMark x1="1975" y1="50093" x2="6790" y2="43148"/>
                        <a14:backgroundMark x1="6790" y1="43148" x2="39938" y2="19352"/>
                        <a14:backgroundMark x1="39938" y1="19352" x2="52963" y2="16389"/>
                        <a14:backgroundMark x1="52963" y1="16389" x2="65000" y2="17963"/>
                        <a14:backgroundMark x1="65000" y1="17963" x2="73580" y2="35648"/>
                        <a14:backgroundMark x1="73580" y1="35648" x2="78827" y2="55463"/>
                        <a14:backgroundMark x1="78827" y1="55463" x2="80679" y2="67222"/>
                        <a14:backgroundMark x1="60988" y1="35926" x2="60802" y2="43519"/>
                        <a14:backgroundMark x1="60802" y1="43519" x2="58580" y2="50278"/>
                        <a14:backgroundMark x1="58580" y1="50278" x2="51852" y2="60278"/>
                        <a14:backgroundMark x1="51852" y1="60278" x2="50247" y2="67870"/>
                        <a14:backgroundMark x1="50247" y1="67870" x2="48889" y2="82778"/>
                        <a14:backgroundMark x1="48889" y1="82778" x2="45864" y2="86667"/>
                        <a14:backgroundMark x1="45864" y1="86667" x2="30000" y2="87593"/>
                        <a14:backgroundMark x1="30000" y1="87593" x2="10062" y2="85000"/>
                        <a14:backgroundMark x1="10062" y1="85000" x2="9383" y2="64722"/>
                        <a14:backgroundMark x1="9383" y1="64722" x2="24444" y2="19074"/>
                        <a14:backgroundMark x1="24444" y1="19074" x2="36543" y2="7870"/>
                        <a14:backgroundMark x1="36543" y1="7870" x2="52407" y2="15093"/>
                        <a14:backgroundMark x1="52407" y1="15093" x2="56852" y2="18241"/>
                        <a14:backgroundMark x1="56852" y1="18241" x2="59444" y2="30833"/>
                        <a14:backgroundMark x1="59444" y1="30833" x2="59938" y2="42037"/>
                        <a14:backgroundMark x1="63086" y1="42037" x2="58951" y2="49444"/>
                        <a14:backgroundMark x1="58951" y1="49444" x2="49506" y2="59537"/>
                        <a14:backgroundMark x1="49506" y1="59537" x2="46914" y2="67593"/>
                        <a14:backgroundMark x1="46914" y1="67593" x2="46543" y2="82037"/>
                        <a14:backgroundMark x1="46543" y1="82037" x2="41790" y2="86852"/>
                        <a14:backgroundMark x1="41790" y1="86852" x2="36481" y2="88981"/>
                        <a14:backgroundMark x1="36481" y1="88981" x2="28951" y2="87222"/>
                        <a14:backgroundMark x1="28951" y1="87222" x2="18642" y2="72593"/>
                        <a14:backgroundMark x1="18642" y1="72593" x2="15000" y2="62407"/>
                        <a14:backgroundMark x1="15000" y1="62407" x2="14444" y2="55278"/>
                        <a14:backgroundMark x1="14444" y1="55278" x2="15988" y2="45556"/>
                        <a14:backgroundMark x1="15988" y1="45556" x2="26605" y2="29537"/>
                        <a14:backgroundMark x1="26605" y1="29537" x2="46296" y2="13889"/>
                        <a14:backgroundMark x1="46296" y1="13889" x2="56790" y2="11759"/>
                        <a14:backgroundMark x1="56790" y1="11759" x2="60988" y2="16019"/>
                        <a14:backgroundMark x1="60988" y1="16019" x2="64074" y2="25185"/>
                        <a14:backgroundMark x1="64074" y1="25185" x2="65432" y2="35926"/>
                        <a14:backgroundMark x1="65432" y1="35926" x2="65062" y2="42500"/>
                        <a14:backgroundMark x1="65062" y1="42500" x2="61235" y2="44722"/>
                        <a14:backgroundMark x1="61235" y1="44722" x2="60988" y2="44352"/>
                        <a14:backgroundMark x1="68889" y1="1852" x2="62654" y2="38981"/>
                        <a14:backgroundMark x1="55771" y1="65206" x2="48025" y2="94722"/>
                        <a14:backgroundMark x1="56234" y1="63443" x2="56007" y2="64310"/>
                        <a14:backgroundMark x1="62654" y1="38981" x2="56527" y2="62327"/>
                        <a14:backgroundMark x1="67099" y1="3056" x2="68580" y2="16204"/>
                        <a14:backgroundMark x1="68580" y1="16204" x2="68272" y2="23333"/>
                        <a14:backgroundMark x1="68272" y1="23333" x2="66481" y2="31019"/>
                        <a14:backgroundMark x1="66481" y1="31019" x2="54691" y2="52222"/>
                        <a14:backgroundMark x1="54691" y1="52222" x2="48889" y2="90463"/>
                        <a14:backgroundMark x1="58519" y1="11574" x2="57222" y2="19444"/>
                        <a14:backgroundMark x1="57222" y1="19444" x2="36296" y2="61111"/>
                        <a14:backgroundMark x1="36296" y1="61111" x2="29568" y2="68519"/>
                        <a14:backgroundMark x1="29568" y1="68519" x2="25617" y2="70370"/>
                        <a14:backgroundMark x1="25617" y1="70370" x2="11975" y2="67778"/>
                        <a14:backgroundMark x1="11975" y1="67778" x2="10185" y2="65833"/>
                        <a14:backgroundMark x1="50000" y1="13148" x2="53519" y2="18981"/>
                        <a14:backgroundMark x1="53519" y1="18981" x2="53951" y2="30278"/>
                        <a14:backgroundMark x1="53951" y1="30278" x2="51420" y2="42778"/>
                        <a14:backgroundMark x1="51420" y1="42778" x2="37963" y2="70370"/>
                        <a14:backgroundMark x1="37963" y1="70370" x2="25741" y2="87130"/>
                        <a14:backgroundMark x1="25741" y1="87130" x2="19259" y2="90741"/>
                        <a14:backgroundMark x1="19259" y1="90741" x2="12346" y2="87963"/>
                        <a14:backgroundMark x1="12346" y1="87963" x2="11173" y2="71481"/>
                        <a14:backgroundMark x1="11173" y1="71481" x2="15123" y2="51481"/>
                        <a14:backgroundMark x1="15123" y1="51481" x2="25988" y2="33704"/>
                        <a14:backgroundMark x1="25988" y1="33704" x2="31605" y2="28148"/>
                        <a14:backgroundMark x1="31605" y1="28148" x2="61173" y2="20463"/>
                        <a14:backgroundMark x1="61173" y1="20463" x2="61235" y2="20556"/>
                        <a14:backgroundMark x1="30000" y1="27870" x2="18765" y2="40000"/>
                        <a14:backgroundMark x1="18765" y1="40000" x2="12840" y2="58889"/>
                        <a14:backgroundMark x1="12840" y1="58889" x2="12593" y2="73333"/>
                        <a14:backgroundMark x1="12593" y1="73333" x2="14815" y2="80556"/>
                        <a14:backgroundMark x1="14815" y1="80556" x2="23086" y2="74815"/>
                        <a14:backgroundMark x1="23086" y1="74815" x2="33395" y2="48889"/>
                        <a14:backgroundMark x1="33395" y1="48889" x2="35926" y2="33889"/>
                        <a14:backgroundMark x1="35926" y1="33889" x2="35679" y2="22593"/>
                        <a14:backgroundMark x1="35679" y1="22593" x2="31111" y2="20093"/>
                        <a14:backgroundMark x1="31111" y1="20093" x2="29506" y2="26667"/>
                        <a14:backgroundMark x1="29506" y1="26667" x2="29444" y2="29537"/>
                        <a14:backgroundMark x1="66358" y1="64352" x2="65926" y2="71019"/>
                        <a14:backgroundMark x1="65926" y1="71019" x2="67593" y2="77778"/>
                        <a14:backgroundMark x1="67593" y1="77778" x2="70988" y2="82222"/>
                        <a14:backgroundMark x1="70988" y1="82222" x2="73333" y2="81852"/>
                        <a14:backgroundMark x1="56420" y1="65000" x2="58272" y2="70093"/>
                        <a14:backgroundMark x1="58272" y1="70093" x2="58519" y2="76481"/>
                        <a14:backgroundMark x1="58519" y1="76481" x2="57531" y2="82685"/>
                        <a14:backgroundMark x1="57531" y1="82685" x2="54753" y2="83241"/>
                        <a14:backgroundMark x1="54012" y1="67963" x2="57284" y2="71296"/>
                        <a14:backgroundMark x1="57284" y1="71296" x2="57531" y2="77593"/>
                        <a14:backgroundMark x1="57531" y1="77593" x2="52222" y2="79074"/>
                        <a14:backgroundMark x1="54444" y1="64259" x2="56605" y2="70648"/>
                        <a14:backgroundMark x1="56605" y1="70648" x2="56481" y2="77222"/>
                        <a14:backgroundMark x1="56481" y1="77222" x2="53827" y2="78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39" b="13291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337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 Lion King - Digital Download | Disney">
            <a:hlinkClick r:id="rId2"/>
            <a:extLst>
              <a:ext uri="{FF2B5EF4-FFF2-40B4-BE49-F238E27FC236}">
                <a16:creationId xmlns:a16="http://schemas.microsoft.com/office/drawing/2014/main" id="{DDED8D41-4DD5-43CD-B5E9-A74D4EB8E4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7" b="26291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3957CA-45A5-4620-BAAF-57F9EB385818}"/>
              </a:ext>
            </a:extLst>
          </p:cNvPr>
          <p:cNvSpPr txBox="1"/>
          <p:nvPr/>
        </p:nvSpPr>
        <p:spPr>
          <a:xfrm>
            <a:off x="2310205" y="3190539"/>
            <a:ext cx="7234517" cy="144655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Look at your family are some </a:t>
            </a:r>
            <a:r>
              <a:rPr lang="en-GB" sz="4400" b="1" u="sng" dirty="0"/>
              <a:t>bigger</a:t>
            </a:r>
            <a:r>
              <a:rPr lang="en-GB" sz="4400" dirty="0"/>
              <a:t> or </a:t>
            </a:r>
            <a:r>
              <a:rPr lang="en-GB" sz="4400" b="1" u="sng" dirty="0"/>
              <a:t>smaller</a:t>
            </a:r>
            <a:r>
              <a:rPr lang="en-GB" sz="4400" dirty="0"/>
              <a:t> than you?</a:t>
            </a:r>
          </a:p>
        </p:txBody>
      </p:sp>
    </p:spTree>
    <p:extLst>
      <p:ext uri="{BB962C8B-B14F-4D97-AF65-F5344CB8AC3E}">
        <p14:creationId xmlns:p14="http://schemas.microsoft.com/office/powerpoint/2010/main" val="2936320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animal, mammal, sitting, table&#10;&#10;Description automatically generated">
            <a:extLst>
              <a:ext uri="{FF2B5EF4-FFF2-40B4-BE49-F238E27FC236}">
                <a16:creationId xmlns:a16="http://schemas.microsoft.com/office/drawing/2014/main" id="{E063D8F4-FA07-4433-960F-0D24BCDC0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42"/>
            <a:ext cx="12192000" cy="6792516"/>
          </a:xfrm>
          <a:prstGeom prst="rect">
            <a:avLst/>
          </a:prstGeom>
        </p:spPr>
      </p:pic>
      <p:pic>
        <p:nvPicPr>
          <p:cNvPr id="3" name="Picture 2" descr="A picture containing animal, mammal, sitting, table&#10;&#10;Description automatically generated">
            <a:extLst>
              <a:ext uri="{FF2B5EF4-FFF2-40B4-BE49-F238E27FC236}">
                <a16:creationId xmlns:a16="http://schemas.microsoft.com/office/drawing/2014/main" id="{5A30C11A-7AC5-48D0-B780-3A4DA8EE71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21" l="9961" r="89990">
                        <a14:foregroundMark x1="30752" y1="16461" x2="25977" y2="21472"/>
                        <a14:foregroundMark x1="28044" y1="2026" x2="24219" y2="4908"/>
                        <a14:foregroundMark x1="24219" y1="4908" x2="19775" y2="16652"/>
                        <a14:foregroundMark x1="19775" y1="16652" x2="18262" y2="31551"/>
                        <a14:foregroundMark x1="18262" y1="31551" x2="17871" y2="62051"/>
                        <a14:foregroundMark x1="17871" y1="62051" x2="20703" y2="76424"/>
                        <a14:foregroundMark x1="20703" y1="76424" x2="23535" y2="81332"/>
                        <a14:foregroundMark x1="23535" y1="81332" x2="28174" y2="81507"/>
                        <a14:foregroundMark x1="28174" y1="81507" x2="32227" y2="85364"/>
                        <a14:foregroundMark x1="32227" y1="85364" x2="35693" y2="92901"/>
                        <a14:foregroundMark x1="35693" y1="92901" x2="44434" y2="97984"/>
                        <a14:foregroundMark x1="44434" y1="97984" x2="51563" y2="90359"/>
                        <a14:foregroundMark x1="51563" y1="90359" x2="57031" y2="97283"/>
                        <a14:foregroundMark x1="57031" y1="97283" x2="61914" y2="99649"/>
                        <a14:foregroundMark x1="61914" y1="99649" x2="66309" y2="98598"/>
                        <a14:foregroundMark x1="66309" y1="98598" x2="69971" y2="93427"/>
                        <a14:foregroundMark x1="69971" y1="93427" x2="70850" y2="86152"/>
                        <a14:foregroundMark x1="70850" y1="86152" x2="77002" y2="86328"/>
                        <a14:foregroundMark x1="77002" y1="86328" x2="81201" y2="81770"/>
                        <a14:foregroundMark x1="81201" y1="81770" x2="84180" y2="75022"/>
                        <a14:foregroundMark x1="84180" y1="75022" x2="85107" y2="48817"/>
                        <a14:foregroundMark x1="85107" y1="48817" x2="82861" y2="40491"/>
                        <a14:foregroundMark x1="82861" y1="40491" x2="67334" y2="23926"/>
                        <a14:foregroundMark x1="67334" y1="23926" x2="60156" y2="0"/>
                        <a14:foregroundMark x1="52588" y1="46012" x2="54688" y2="39351"/>
                        <a14:foregroundMark x1="54688" y1="39351" x2="55078" y2="31376"/>
                        <a14:foregroundMark x1="55078" y1="31376" x2="52832" y2="25153"/>
                        <a14:foregroundMark x1="52832" y1="25153" x2="49170" y2="21998"/>
                        <a14:foregroundMark x1="49170" y1="21998" x2="47754" y2="7187"/>
                        <a14:foregroundMark x1="47754" y1="7187" x2="47754" y2="0"/>
                        <a14:foregroundMark x1="47754" y1="0" x2="47754" y2="0"/>
                        <a14:foregroundMark x1="28857" y1="5960" x2="31689" y2="11832"/>
                        <a14:foregroundMark x1="31689" y1="11832" x2="34814" y2="41630"/>
                        <a14:foregroundMark x1="34814" y1="41630" x2="34814" y2="46188"/>
                        <a14:backgroundMark x1="34984" y1="33170" x2="36719" y2="42419"/>
                        <a14:backgroundMark x1="28760" y1="0" x2="29680" y2="4905"/>
                        <a14:backgroundMark x1="36719" y1="42419" x2="39160" y2="48203"/>
                        <a14:backgroundMark x1="39160" y1="48203" x2="44092" y2="48466"/>
                        <a14:backgroundMark x1="53069" y1="45056" x2="53320" y2="44961"/>
                        <a14:backgroundMark x1="44092" y1="48466" x2="52766" y2="45171"/>
                        <a14:backgroundMark x1="53540" y1="42421" x2="54688" y2="29185"/>
                        <a14:backgroundMark x1="53320" y1="44961" x2="53404" y2="43994"/>
                        <a14:backgroundMark x1="51714" y1="22918" x2="49365" y2="17967"/>
                        <a14:backgroundMark x1="49365" y1="17967" x2="48682" y2="10868"/>
                        <a14:backgroundMark x1="47973" y1="8422" x2="46777" y2="4294"/>
                        <a14:backgroundMark x1="48682" y1="10868" x2="48069" y2="8753"/>
                        <a14:backgroundMark x1="46777" y1="4294" x2="46924" y2="88"/>
                        <a14:backgroundMark x1="37646" y1="28834" x2="37354" y2="36722"/>
                        <a14:backgroundMark x1="37354" y1="36722" x2="38818" y2="43821"/>
                        <a14:backgroundMark x1="38818" y1="43821" x2="42627" y2="47064"/>
                        <a14:backgroundMark x1="42627" y1="47064" x2="47070" y2="46450"/>
                        <a14:backgroundMark x1="47070" y1="46450" x2="50195" y2="41104"/>
                        <a14:backgroundMark x1="50195" y1="41104" x2="52490" y2="34531"/>
                        <a14:backgroundMark x1="52490" y1="34531" x2="51514" y2="27520"/>
                        <a14:backgroundMark x1="51514" y1="27520" x2="47656" y2="24277"/>
                        <a14:backgroundMark x1="47656" y1="24277" x2="44727" y2="2366"/>
                        <a14:backgroundMark x1="44727" y1="2366" x2="44727" y2="438"/>
                        <a14:backgroundMark x1="37158" y1="30061" x2="36572" y2="21911"/>
                        <a14:backgroundMark x1="36572" y1="21911" x2="29932" y2="2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484"/>
            <a:ext cx="12192000" cy="67925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6359FF-8296-4FBB-ABDB-C4355D22293C}"/>
              </a:ext>
            </a:extLst>
          </p:cNvPr>
          <p:cNvSpPr txBox="1"/>
          <p:nvPr/>
        </p:nvSpPr>
        <p:spPr>
          <a:xfrm>
            <a:off x="147918" y="4988859"/>
            <a:ext cx="4921623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 lions footprint is </a:t>
            </a:r>
            <a:r>
              <a:rPr lang="en-GB" sz="4800" b="1" u="sng" dirty="0"/>
              <a:t>big.</a:t>
            </a:r>
          </a:p>
        </p:txBody>
      </p:sp>
      <p:pic>
        <p:nvPicPr>
          <p:cNvPr id="6" name="Picture 5" descr="A picture containing animal, mammal, sitting, table&#10;&#10;Description automatically generated">
            <a:extLst>
              <a:ext uri="{FF2B5EF4-FFF2-40B4-BE49-F238E27FC236}">
                <a16:creationId xmlns:a16="http://schemas.microsoft.com/office/drawing/2014/main" id="{FEFF54D9-8FBD-485A-9597-E530DEA5414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26" b="89921" l="9961" r="89990">
                        <a14:foregroundMark x1="34959" y1="29948" x2="39111" y2="49518"/>
                        <a14:foregroundMark x1="28662" y1="263" x2="30652" y2="9646"/>
                        <a14:foregroundMark x1="39111" y1="49518" x2="40893" y2="50102"/>
                        <a14:foregroundMark x1="52690" y1="41039" x2="53760" y2="35758"/>
                        <a14:foregroundMark x1="53760" y1="35758" x2="53669" y2="31533"/>
                        <a14:foregroundMark x1="48651" y1="15855" x2="48535" y2="15600"/>
                        <a14:foregroundMark x1="47536" y1="4588" x2="47168" y2="526"/>
                        <a14:foregroundMark x1="48535" y1="15600" x2="48457" y2="14745"/>
                        <a14:backgroundMark x1="27832" y1="876" x2="29004" y2="8063"/>
                        <a14:backgroundMark x1="29004" y1="8063" x2="33105" y2="21823"/>
                        <a14:backgroundMark x1="33105" y1="21823" x2="35254" y2="43646"/>
                        <a14:backgroundMark x1="35254" y1="43646" x2="35156" y2="44259"/>
                        <a14:backgroundMark x1="47754" y1="4470" x2="50244" y2="18755"/>
                        <a14:backgroundMark x1="50244" y1="18755" x2="54883" y2="31464"/>
                        <a14:backgroundMark x1="54883" y1="31464" x2="55811" y2="38475"/>
                        <a14:backgroundMark x1="55811" y1="38475" x2="54053" y2="45399"/>
                        <a14:backgroundMark x1="54053" y1="45399" x2="46289" y2="50745"/>
                        <a14:backgroundMark x1="46289" y1="50745" x2="42041" y2="50920"/>
                        <a14:backgroundMark x1="42041" y1="50920" x2="39404" y2="54075"/>
                        <a14:backgroundMark x1="71240" y1="27958" x2="62549" y2="28834"/>
                        <a14:backgroundMark x1="62549" y1="28834" x2="58545" y2="33655"/>
                        <a14:backgroundMark x1="58545" y1="33655" x2="47998" y2="51534"/>
                        <a14:backgroundMark x1="47998" y1="51534" x2="38281" y2="61700"/>
                        <a14:backgroundMark x1="38281" y1="61700" x2="35205" y2="68186"/>
                        <a14:backgroundMark x1="35205" y1="68186" x2="34326" y2="76337"/>
                        <a14:backgroundMark x1="34326" y1="76337" x2="37988" y2="81069"/>
                        <a14:backgroundMark x1="37988" y1="81069" x2="59619" y2="94128"/>
                        <a14:backgroundMark x1="59619" y1="94128" x2="71387" y2="90710"/>
                        <a14:backgroundMark x1="71387" y1="90710" x2="81885" y2="76337"/>
                        <a14:backgroundMark x1="81885" y1="76337" x2="84814" y2="66170"/>
                        <a14:backgroundMark x1="84814" y1="66170" x2="84912" y2="58896"/>
                        <a14:backgroundMark x1="84912" y1="58896" x2="79883" y2="36985"/>
                        <a14:backgroundMark x1="79883" y1="36985" x2="71436" y2="24452"/>
                        <a14:backgroundMark x1="71436" y1="24452" x2="65039" y2="22962"/>
                        <a14:backgroundMark x1="65039" y1="22962" x2="63428" y2="250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87" t="-513" r="45783" b="50000"/>
          <a:stretch/>
        </p:blipFill>
        <p:spPr>
          <a:xfrm>
            <a:off x="3504901" y="114815"/>
            <a:ext cx="3129280" cy="339625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D02C43-3AC9-4D94-83DC-F870DD098750}"/>
              </a:ext>
            </a:extLst>
          </p:cNvPr>
          <p:cNvSpPr txBox="1"/>
          <p:nvPr/>
        </p:nvSpPr>
        <p:spPr>
          <a:xfrm>
            <a:off x="7071360" y="114815"/>
            <a:ext cx="469392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 lion cubs footprint is </a:t>
            </a:r>
            <a:r>
              <a:rPr lang="en-GB" sz="4800" b="1" u="sng" dirty="0"/>
              <a:t>small.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94543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animal, mammal, sitting, table&#10;&#10;Description automatically generated">
            <a:extLst>
              <a:ext uri="{FF2B5EF4-FFF2-40B4-BE49-F238E27FC236}">
                <a16:creationId xmlns:a16="http://schemas.microsoft.com/office/drawing/2014/main" id="{BE4E1830-DEB6-48C2-87D9-2DC18C8A3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42"/>
            <a:ext cx="12192000" cy="67925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E68D3D-EB3A-4591-90D6-AA95CC0C2F8B}"/>
              </a:ext>
            </a:extLst>
          </p:cNvPr>
          <p:cNvSpPr txBox="1"/>
          <p:nvPr/>
        </p:nvSpPr>
        <p:spPr>
          <a:xfrm>
            <a:off x="1934135" y="0"/>
            <a:ext cx="8323730" cy="2123658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Can you and your family draw around your hands or feet and see the size difference?</a:t>
            </a:r>
          </a:p>
        </p:txBody>
      </p:sp>
    </p:spTree>
    <p:extLst>
      <p:ext uri="{BB962C8B-B14F-4D97-AF65-F5344CB8AC3E}">
        <p14:creationId xmlns:p14="http://schemas.microsoft.com/office/powerpoint/2010/main" val="2138381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ar parked on the side of a road&#10;&#10;Description automatically generated">
            <a:extLst>
              <a:ext uri="{FF2B5EF4-FFF2-40B4-BE49-F238E27FC236}">
                <a16:creationId xmlns:a16="http://schemas.microsoft.com/office/drawing/2014/main" id="{8102153E-2773-4985-BD40-AB862412EE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95" r="25103"/>
          <a:stretch/>
        </p:blipFill>
        <p:spPr>
          <a:xfrm>
            <a:off x="-2279237" y="0"/>
            <a:ext cx="14470251" cy="6858000"/>
          </a:xfrm>
          <a:prstGeom prst="rect">
            <a:avLst/>
          </a:prstGeom>
        </p:spPr>
      </p:pic>
      <p:pic>
        <p:nvPicPr>
          <p:cNvPr id="8" name="Picture 7" descr="A red car&#10;&#10;Description automatically generated">
            <a:extLst>
              <a:ext uri="{FF2B5EF4-FFF2-40B4-BE49-F238E27FC236}">
                <a16:creationId xmlns:a16="http://schemas.microsoft.com/office/drawing/2014/main" id="{359A9C61-C938-41E6-93FF-F66A41E664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6468" y1="37214" x2="56716" y2="35423"/>
                        <a14:foregroundMark x1="56716" y1="35423" x2="64478" y2="35423"/>
                        <a14:foregroundMark x1="64478" y1="35423" x2="71244" y2="38905"/>
                        <a14:foregroundMark x1="71244" y1="38905" x2="75821" y2="44876"/>
                        <a14:foregroundMark x1="75821" y1="44876" x2="69453" y2="50448"/>
                        <a14:foregroundMark x1="69453" y1="50448" x2="53930" y2="49652"/>
                        <a14:foregroundMark x1="53930" y1="49652" x2="47960" y2="46070"/>
                        <a14:foregroundMark x1="47960" y1="46070" x2="49453" y2="35224"/>
                        <a14:foregroundMark x1="53831" y1="36915" x2="52537" y2="44279"/>
                        <a14:foregroundMark x1="52537" y1="44279" x2="57413" y2="44279"/>
                        <a14:foregroundMark x1="61095" y1="36318" x2="71144" y2="43483"/>
                        <a14:foregroundMark x1="71144" y1="43483" x2="75224" y2="49453"/>
                        <a14:foregroundMark x1="75224" y1="49453" x2="71642" y2="50050"/>
                        <a14:foregroundMark x1="55821" y1="35522" x2="56418" y2="43284"/>
                        <a14:foregroundMark x1="56418" y1="43284" x2="55323" y2="45771"/>
                        <a14:foregroundMark x1="55920" y1="73035" x2="62886" y2="75025"/>
                        <a14:foregroundMark x1="62886" y1="75025" x2="70050" y2="74527"/>
                        <a14:foregroundMark x1="70050" y1="74527" x2="73532" y2="67065"/>
                        <a14:backgroundMark x1="10746" y1="61592" x2="34527" y2="73532"/>
                        <a14:backgroundMark x1="34527" y1="73532" x2="59596" y2="76128"/>
                        <a14:backgroundMark x1="69378" y1="76378" x2="73731" y2="76020"/>
                        <a14:backgroundMark x1="68898" y1="76418" x2="69365" y2="76380"/>
                        <a14:backgroundMark x1="73731" y1="76020" x2="85572" y2="67761"/>
                        <a14:backgroundMark x1="85572" y1="67761" x2="90547" y2="61891"/>
                        <a14:backgroundMark x1="90547" y1="61891" x2="90149" y2="61493"/>
                        <a14:backgroundMark x1="24776" y1="31841" x2="31542" y2="33731"/>
                        <a14:backgroundMark x1="31542" y1="33731" x2="37612" y2="29851"/>
                        <a14:backgroundMark x1="37612" y1="29851" x2="40796" y2="24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14" t="26371" r="11334" b="21926"/>
          <a:stretch/>
        </p:blipFill>
        <p:spPr>
          <a:xfrm rot="19847251">
            <a:off x="3325066" y="3788379"/>
            <a:ext cx="4707440" cy="3048045"/>
          </a:xfrm>
          <a:prstGeom prst="rect">
            <a:avLst/>
          </a:prstGeom>
        </p:spPr>
      </p:pic>
      <p:pic>
        <p:nvPicPr>
          <p:cNvPr id="9" name="Picture 8" descr="A picture containing motorcycle, sitting, old, truck&#10;&#10;Description automatically generated">
            <a:extLst>
              <a:ext uri="{FF2B5EF4-FFF2-40B4-BE49-F238E27FC236}">
                <a16:creationId xmlns:a16="http://schemas.microsoft.com/office/drawing/2014/main" id="{3B75C514-BDB1-4C42-BEBC-B25331E2E3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36" b="94872" l="7059" r="92059">
                        <a14:foregroundMark x1="22059" y1="9936" x2="17647" y2="40705"/>
                        <a14:foregroundMark x1="8235" y1="37500" x2="7059" y2="54808"/>
                        <a14:foregroundMark x1="7059" y1="54808" x2="9412" y2="66346"/>
                        <a14:foregroundMark x1="20000" y1="68269" x2="17353" y2="86218"/>
                        <a14:foregroundMark x1="12059" y1="80449" x2="14118" y2="92308"/>
                        <a14:foregroundMark x1="23235" y1="83333" x2="18529" y2="91346"/>
                        <a14:foregroundMark x1="11176" y1="82692" x2="12647" y2="93269"/>
                        <a14:foregroundMark x1="88529" y1="54167" x2="88529" y2="71795"/>
                        <a14:foregroundMark x1="88529" y1="71795" x2="78529" y2="84615"/>
                        <a14:foregroundMark x1="78529" y1="84615" x2="63529" y2="79487"/>
                        <a14:foregroundMark x1="63529" y1="79487" x2="63235" y2="79167"/>
                        <a14:foregroundMark x1="90000" y1="60897" x2="87647" y2="78846"/>
                        <a14:foregroundMark x1="87647" y1="78846" x2="74118" y2="88462"/>
                        <a14:foregroundMark x1="74118" y1="88462" x2="67059" y2="80128"/>
                        <a14:foregroundMark x1="31176" y1="71795" x2="39412" y2="86859"/>
                        <a14:foregroundMark x1="39412" y1="86859" x2="54118" y2="82051"/>
                        <a14:foregroundMark x1="54118" y1="82051" x2="60588" y2="69231"/>
                        <a14:foregroundMark x1="60588" y1="83333" x2="75000" y2="89103"/>
                        <a14:foregroundMark x1="75000" y1="89103" x2="75294" y2="88141"/>
                        <a14:foregroundMark x1="39412" y1="87500" x2="55000" y2="90385"/>
                        <a14:foregroundMark x1="55000" y1="90385" x2="59118" y2="78526"/>
                        <a14:foregroundMark x1="92059" y1="56410" x2="90882" y2="80769"/>
                        <a14:foregroundMark x1="86176" y1="61218" x2="79412" y2="62179"/>
                        <a14:foregroundMark x1="54118" y1="9936" x2="68529" y2="17308"/>
                        <a14:foregroundMark x1="68529" y1="17308" x2="69706" y2="18910"/>
                        <a14:foregroundMark x1="10000" y1="84936" x2="12059" y2="94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5615">
            <a:off x="-532317" y="606008"/>
            <a:ext cx="5405222" cy="49600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0BB88D5-87AC-4CCD-9672-0985B28D24DE}"/>
              </a:ext>
            </a:extLst>
          </p:cNvPr>
          <p:cNvSpPr txBox="1"/>
          <p:nvPr/>
        </p:nvSpPr>
        <p:spPr>
          <a:xfrm>
            <a:off x="4500562" y="302895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088C51-A01E-40EB-B656-39A91F3A50E9}"/>
              </a:ext>
            </a:extLst>
          </p:cNvPr>
          <p:cNvSpPr txBox="1"/>
          <p:nvPr/>
        </p:nvSpPr>
        <p:spPr>
          <a:xfrm>
            <a:off x="8493214" y="2644170"/>
            <a:ext cx="325032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 race car is </a:t>
            </a:r>
            <a:r>
              <a:rPr lang="en-GB" sz="4800" b="1" u="sng" dirty="0"/>
              <a:t>fast. </a:t>
            </a:r>
            <a:endParaRPr lang="en-GB" sz="4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30ACCB-B47A-4E83-8D13-1C2743A4EC6E}"/>
              </a:ext>
            </a:extLst>
          </p:cNvPr>
          <p:cNvSpPr txBox="1"/>
          <p:nvPr/>
        </p:nvSpPr>
        <p:spPr>
          <a:xfrm>
            <a:off x="3666172" y="363511"/>
            <a:ext cx="3009900" cy="156966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 tractor is </a:t>
            </a:r>
            <a:r>
              <a:rPr lang="en-GB" sz="4800" b="1" u="sng" dirty="0"/>
              <a:t>slow.</a:t>
            </a:r>
            <a:r>
              <a:rPr lang="en-GB" sz="4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2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ar parked on the side of a road&#10;&#10;Description automatically generated">
            <a:extLst>
              <a:ext uri="{FF2B5EF4-FFF2-40B4-BE49-F238E27FC236}">
                <a16:creationId xmlns:a16="http://schemas.microsoft.com/office/drawing/2014/main" id="{8102153E-2773-4985-BD40-AB862412EE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95" r="25103"/>
          <a:stretch/>
        </p:blipFill>
        <p:spPr>
          <a:xfrm>
            <a:off x="-2279237" y="0"/>
            <a:ext cx="14470251" cy="6858000"/>
          </a:xfrm>
          <a:prstGeom prst="rect">
            <a:avLst/>
          </a:prstGeom>
        </p:spPr>
      </p:pic>
      <p:pic>
        <p:nvPicPr>
          <p:cNvPr id="8" name="Picture 7" descr="A red car&#10;&#10;Description automatically generated">
            <a:extLst>
              <a:ext uri="{FF2B5EF4-FFF2-40B4-BE49-F238E27FC236}">
                <a16:creationId xmlns:a16="http://schemas.microsoft.com/office/drawing/2014/main" id="{359A9C61-C938-41E6-93FF-F66A41E664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6468" y1="37214" x2="56716" y2="35423"/>
                        <a14:foregroundMark x1="56716" y1="35423" x2="64478" y2="35423"/>
                        <a14:foregroundMark x1="64478" y1="35423" x2="71244" y2="38905"/>
                        <a14:foregroundMark x1="71244" y1="38905" x2="75821" y2="44876"/>
                        <a14:foregroundMark x1="75821" y1="44876" x2="69453" y2="50448"/>
                        <a14:foregroundMark x1="69453" y1="50448" x2="53930" y2="49652"/>
                        <a14:foregroundMark x1="53930" y1="49652" x2="47960" y2="46070"/>
                        <a14:foregroundMark x1="47960" y1="46070" x2="49453" y2="35224"/>
                        <a14:foregroundMark x1="53831" y1="36915" x2="52537" y2="44279"/>
                        <a14:foregroundMark x1="52537" y1="44279" x2="57413" y2="44279"/>
                        <a14:foregroundMark x1="61095" y1="36318" x2="71144" y2="43483"/>
                        <a14:foregroundMark x1="71144" y1="43483" x2="75224" y2="49453"/>
                        <a14:foregroundMark x1="75224" y1="49453" x2="71642" y2="50050"/>
                        <a14:foregroundMark x1="55821" y1="35522" x2="56418" y2="43284"/>
                        <a14:foregroundMark x1="56418" y1="43284" x2="55323" y2="45771"/>
                        <a14:foregroundMark x1="55920" y1="73035" x2="62886" y2="75025"/>
                        <a14:foregroundMark x1="62886" y1="75025" x2="70050" y2="74527"/>
                        <a14:foregroundMark x1="70050" y1="74527" x2="73532" y2="67065"/>
                        <a14:backgroundMark x1="10746" y1="61592" x2="34527" y2="73532"/>
                        <a14:backgroundMark x1="34527" y1="73532" x2="59596" y2="76128"/>
                        <a14:backgroundMark x1="69378" y1="76378" x2="73731" y2="76020"/>
                        <a14:backgroundMark x1="68898" y1="76418" x2="69365" y2="76380"/>
                        <a14:backgroundMark x1="73731" y1="76020" x2="85572" y2="67761"/>
                        <a14:backgroundMark x1="85572" y1="67761" x2="90547" y2="61891"/>
                        <a14:backgroundMark x1="90547" y1="61891" x2="90149" y2="61493"/>
                        <a14:backgroundMark x1="24776" y1="31841" x2="31542" y2="33731"/>
                        <a14:backgroundMark x1="31542" y1="33731" x2="37612" y2="29851"/>
                        <a14:backgroundMark x1="37612" y1="29851" x2="40796" y2="24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14" t="26371" r="11334" b="21926"/>
          <a:stretch/>
        </p:blipFill>
        <p:spPr>
          <a:xfrm rot="19847251">
            <a:off x="3325066" y="3788379"/>
            <a:ext cx="4707440" cy="3048045"/>
          </a:xfrm>
          <a:prstGeom prst="rect">
            <a:avLst/>
          </a:prstGeom>
        </p:spPr>
      </p:pic>
      <p:pic>
        <p:nvPicPr>
          <p:cNvPr id="9" name="Picture 8" descr="A picture containing motorcycle, sitting, old, truck&#10;&#10;Description automatically generated">
            <a:extLst>
              <a:ext uri="{FF2B5EF4-FFF2-40B4-BE49-F238E27FC236}">
                <a16:creationId xmlns:a16="http://schemas.microsoft.com/office/drawing/2014/main" id="{3B75C514-BDB1-4C42-BEBC-B25331E2E3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36" b="94872" l="7059" r="92059">
                        <a14:foregroundMark x1="22059" y1="9936" x2="17647" y2="40705"/>
                        <a14:foregroundMark x1="8235" y1="37500" x2="7059" y2="54808"/>
                        <a14:foregroundMark x1="7059" y1="54808" x2="9412" y2="66346"/>
                        <a14:foregroundMark x1="20000" y1="68269" x2="17353" y2="86218"/>
                        <a14:foregroundMark x1="12059" y1="80449" x2="14118" y2="92308"/>
                        <a14:foregroundMark x1="23235" y1="83333" x2="18529" y2="91346"/>
                        <a14:foregroundMark x1="11176" y1="82692" x2="12647" y2="93269"/>
                        <a14:foregroundMark x1="88529" y1="54167" x2="88529" y2="71795"/>
                        <a14:foregroundMark x1="88529" y1="71795" x2="78529" y2="84615"/>
                        <a14:foregroundMark x1="78529" y1="84615" x2="63529" y2="79487"/>
                        <a14:foregroundMark x1="63529" y1="79487" x2="63235" y2="79167"/>
                        <a14:foregroundMark x1="90000" y1="60897" x2="87647" y2="78846"/>
                        <a14:foregroundMark x1="87647" y1="78846" x2="74118" y2="88462"/>
                        <a14:foregroundMark x1="74118" y1="88462" x2="67059" y2="80128"/>
                        <a14:foregroundMark x1="31176" y1="71795" x2="39412" y2="86859"/>
                        <a14:foregroundMark x1="39412" y1="86859" x2="54118" y2="82051"/>
                        <a14:foregroundMark x1="54118" y1="82051" x2="60588" y2="69231"/>
                        <a14:foregroundMark x1="60588" y1="83333" x2="75000" y2="89103"/>
                        <a14:foregroundMark x1="75000" y1="89103" x2="75294" y2="88141"/>
                        <a14:foregroundMark x1="39412" y1="87500" x2="55000" y2="90385"/>
                        <a14:foregroundMark x1="55000" y1="90385" x2="59118" y2="78526"/>
                        <a14:foregroundMark x1="92059" y1="56410" x2="90882" y2="80769"/>
                        <a14:foregroundMark x1="86176" y1="61218" x2="79412" y2="62179"/>
                        <a14:foregroundMark x1="54118" y1="9936" x2="68529" y2="17308"/>
                        <a14:foregroundMark x1="68529" y1="17308" x2="69706" y2="18910"/>
                        <a14:foregroundMark x1="10000" y1="84936" x2="12059" y2="94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5615">
            <a:off x="-532317" y="606008"/>
            <a:ext cx="5405222" cy="49600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0BB88D5-87AC-4CCD-9672-0985B28D24DE}"/>
              </a:ext>
            </a:extLst>
          </p:cNvPr>
          <p:cNvSpPr txBox="1"/>
          <p:nvPr/>
        </p:nvSpPr>
        <p:spPr>
          <a:xfrm>
            <a:off x="4500562" y="302895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5BCBCA-DE99-4465-86E6-5F10C349B447}"/>
              </a:ext>
            </a:extLst>
          </p:cNvPr>
          <p:cNvSpPr txBox="1"/>
          <p:nvPr/>
        </p:nvSpPr>
        <p:spPr>
          <a:xfrm>
            <a:off x="5882320" y="1176876"/>
            <a:ext cx="5385119" cy="144655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Could you race against someone?</a:t>
            </a:r>
          </a:p>
        </p:txBody>
      </p:sp>
    </p:spTree>
    <p:extLst>
      <p:ext uri="{BB962C8B-B14F-4D97-AF65-F5344CB8AC3E}">
        <p14:creationId xmlns:p14="http://schemas.microsoft.com/office/powerpoint/2010/main" val="2688937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71</Words>
  <Application>Microsoft Office PowerPoint</Application>
  <PresentationFormat>Widescreen</PresentationFormat>
  <Paragraphs>10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Woods</dc:creator>
  <cp:lastModifiedBy>Staff Foxes</cp:lastModifiedBy>
  <cp:revision>3</cp:revision>
  <dcterms:created xsi:type="dcterms:W3CDTF">2020-05-15T00:02:19Z</dcterms:created>
  <dcterms:modified xsi:type="dcterms:W3CDTF">2020-06-02T13:18:44Z</dcterms:modified>
</cp:coreProperties>
</file>