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181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52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937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413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39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91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941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040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142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771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71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86FE5-F78D-40EC-AC56-2212D4BADE10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6F1CC-37FE-4FE7-ABB3-9B603DF457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16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3.png"/><Relationship Id="rId10" Type="http://schemas.openxmlformats.org/officeDocument/2006/relationships/image" Target="../media/image29.png"/><Relationship Id="rId4" Type="http://schemas.openxmlformats.org/officeDocument/2006/relationships/image" Target="../media/image24.jpe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9251" y="309093"/>
            <a:ext cx="90667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Shapes big and small</a:t>
            </a:r>
            <a:endParaRPr lang="en-GB" sz="5400" dirty="0"/>
          </a:p>
        </p:txBody>
      </p:sp>
      <p:pic>
        <p:nvPicPr>
          <p:cNvPr id="1026" name="Picture 2" descr="File:Green equilateral triangle point up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5956" y="4184603"/>
            <a:ext cx="2749015" cy="238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e-cut Glass Circle for Kiln-forming, Orange op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24" y="1397872"/>
            <a:ext cx="2742171" cy="274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What is Rectangle? - [Definition, Facts &amp; Example]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6452315" y="1932644"/>
            <a:ext cx="4068223" cy="17507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30" name="Picture 6" descr="Blank Fluorescent Yellow Square Label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048" y="4184603"/>
            <a:ext cx="2149743" cy="214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d Oval Images - Circle PNG Image | Transparent PNG Free Download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75" y="4605884"/>
            <a:ext cx="4386647" cy="210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What is Rectangle? - [Definition, Facts &amp; Example]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4791498" y="2700031"/>
            <a:ext cx="1352550" cy="5524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Pre-cut Glass Circle for Kiln-forming, Orange opal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279" y="3643782"/>
            <a:ext cx="819150" cy="819150"/>
          </a:xfrm>
          <a:prstGeom prst="rect">
            <a:avLst/>
          </a:prstGeom>
          <a:noFill/>
          <a:extLst/>
        </p:spPr>
      </p:pic>
      <p:pic>
        <p:nvPicPr>
          <p:cNvPr id="12" name="Picture 11" descr="Red Oval Images - Circle PNG Image | Transparent PNG Free Download ...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181" y="6169420"/>
            <a:ext cx="1133475" cy="544195"/>
          </a:xfrm>
          <a:prstGeom prst="rect">
            <a:avLst/>
          </a:prstGeom>
          <a:noFill/>
          <a:extLst/>
        </p:spPr>
      </p:pic>
      <p:pic>
        <p:nvPicPr>
          <p:cNvPr id="13" name="Picture 12" descr="File:Green equilateral triangle point up.svg - Wikiped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3603" y="3570760"/>
            <a:ext cx="838200" cy="726440"/>
          </a:xfrm>
          <a:prstGeom prst="rect">
            <a:avLst/>
          </a:prstGeom>
          <a:noFill/>
          <a:extLst/>
        </p:spPr>
      </p:pic>
      <p:pic>
        <p:nvPicPr>
          <p:cNvPr id="14" name="Picture 13" descr="Blank Fluorescent Yellow Square Label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225" y="4462932"/>
            <a:ext cx="514350" cy="51435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394073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73296" y="165692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Circle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68114"/>
            <a:ext cx="5628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Have a look at these circles, are they BIG or small?</a:t>
            </a:r>
            <a:endParaRPr lang="en-GB" sz="2000" dirty="0"/>
          </a:p>
        </p:txBody>
      </p:sp>
      <p:pic>
        <p:nvPicPr>
          <p:cNvPr id="5" name="Picture 4" descr="Pre-cut Glass Circle for Kiln-forming, Orange opa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4435"/>
            <a:ext cx="3914775" cy="3914775"/>
          </a:xfrm>
          <a:prstGeom prst="rect">
            <a:avLst/>
          </a:prstGeom>
          <a:noFill/>
          <a:extLst/>
        </p:spPr>
      </p:pic>
      <p:pic>
        <p:nvPicPr>
          <p:cNvPr id="8" name="Picture 7" descr="You'll Only Be Able To See Everything In This Circle If Your ..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970" y="1621038"/>
            <a:ext cx="1314450" cy="872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File:Green circle filled.png - Wikipedia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2" r="62833"/>
          <a:stretch/>
        </p:blipFill>
        <p:spPr bwMode="auto">
          <a:xfrm>
            <a:off x="7943094" y="-142581"/>
            <a:ext cx="4054228" cy="41843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112338 - 25mm Circle DK Yellow Soli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949" y="5590069"/>
            <a:ext cx="612232" cy="61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an you see what's hidden in this red circle? Some people can't ...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2" t="2815" r="11772" b="1"/>
          <a:stretch/>
        </p:blipFill>
        <p:spPr bwMode="auto">
          <a:xfrm>
            <a:off x="4204053" y="3046342"/>
            <a:ext cx="4051496" cy="368573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239151" y="5590069"/>
            <a:ext cx="3798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How many circles can you see?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255196" y="6085746"/>
            <a:ext cx="3404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many sides can you count on each circle?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44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8636" y="335374"/>
            <a:ext cx="5261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What shape is this? Look in your PODD book see if you can find it.</a:t>
            </a:r>
            <a:endParaRPr lang="en-GB" sz="2000" dirty="0"/>
          </a:p>
        </p:txBody>
      </p:sp>
      <p:pic>
        <p:nvPicPr>
          <p:cNvPr id="8" name="Picture 2" descr="File:Green equilateral triangle point up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707" y="3409351"/>
            <a:ext cx="3614931" cy="313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ile:Green equilateral triangle point up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432" y="5569683"/>
            <a:ext cx="1114615" cy="96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ile:Green equilateral triangle point up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9298" y="6025364"/>
            <a:ext cx="596455" cy="51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ile:Green equilateral triangle point up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50" y="2430132"/>
            <a:ext cx="4744798" cy="411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910818" y="2926080"/>
            <a:ext cx="4346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Look at the triangles below how many are big and how many are small?</a:t>
            </a:r>
            <a:endParaRPr lang="en-GB" dirty="0"/>
          </a:p>
        </p:txBody>
      </p:sp>
      <p:pic>
        <p:nvPicPr>
          <p:cNvPr id="13" name="Picture 2" descr="File:Green equilateral triangle point up.svg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953" y="6209872"/>
            <a:ext cx="375936" cy="32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740812" y="4023360"/>
            <a:ext cx="2841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Can you count the number of sides?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041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Blank Fluorescent Yellow Square Labe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045" y="512935"/>
            <a:ext cx="2296567" cy="2296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745" y="512935"/>
            <a:ext cx="3530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is a square, how many sides does this shape have?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1354" y="2082018"/>
            <a:ext cx="3291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Take a look around your home can you find things that are a square shape?</a:t>
            </a:r>
            <a:endParaRPr lang="en-GB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801858" y="327505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073" name="Picture 17" descr="Chigwell Chingford Replacement Windows UPVC Double Glazing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4" y="3732254"/>
            <a:ext cx="2101654" cy="224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57236" y="3462548"/>
            <a:ext cx="167039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Big square windows</a:t>
            </a:r>
            <a:endParaRPr kumimoji="0" lang="en-GB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 descr="Red brick wall with square windows closed with white louvers Stock ...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2" t="7345" r="69213" b="58838"/>
          <a:stretch/>
        </p:blipFill>
        <p:spPr bwMode="auto">
          <a:xfrm>
            <a:off x="2702315" y="4321997"/>
            <a:ext cx="1208503" cy="9971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702315" y="3770325"/>
            <a:ext cx="1570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Small square window</a:t>
            </a:r>
            <a:endParaRPr lang="en-GB" sz="1400" b="1" dirty="0"/>
          </a:p>
        </p:txBody>
      </p:sp>
      <p:pic>
        <p:nvPicPr>
          <p:cNvPr id="13" name="Picture 12" descr="Square Bedroom Wall Mirror in Solid Wood | Revival Beds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5" t="5941" r="18851" b="9010"/>
          <a:stretch/>
        </p:blipFill>
        <p:spPr bwMode="auto">
          <a:xfrm>
            <a:off x="8613971" y="3506553"/>
            <a:ext cx="3067050" cy="30003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613971" y="6506928"/>
            <a:ext cx="27994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Big mirror</a:t>
            </a:r>
            <a:endParaRPr lang="en-GB" sz="1400" b="1" dirty="0"/>
          </a:p>
        </p:txBody>
      </p:sp>
      <p:pic>
        <p:nvPicPr>
          <p:cNvPr id="15" name="Picture 14" descr="Small Bathroom Mirror: Amazon.co.uk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934" y="4556956"/>
            <a:ext cx="1209675" cy="120967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6723934" y="5838092"/>
            <a:ext cx="1209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Small mirror</a:t>
            </a:r>
            <a:endParaRPr lang="en-GB" sz="1400" dirty="0"/>
          </a:p>
        </p:txBody>
      </p:sp>
      <p:pic>
        <p:nvPicPr>
          <p:cNvPr id="17" name="Picture 16" descr="Buy Argos Home Block Check Cushion - Grey | Cushions | Argos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8" t="11774" r="4033" b="9677"/>
          <a:stretch/>
        </p:blipFill>
        <p:spPr bwMode="auto">
          <a:xfrm>
            <a:off x="6897858" y="60046"/>
            <a:ext cx="3807656" cy="29453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26215" y="3005348"/>
            <a:ext cx="1631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Big cushion</a:t>
            </a:r>
            <a:endParaRPr lang="en-GB" sz="1400" dirty="0"/>
          </a:p>
        </p:txBody>
      </p:sp>
      <p:pic>
        <p:nvPicPr>
          <p:cNvPr id="19" name="Picture 18" descr="MALINI Ocean Cushion 45X45cm - CUSHIONS from Cp Lighting ...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514" y="836100"/>
            <a:ext cx="1266092" cy="124591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10705514" y="2307102"/>
            <a:ext cx="1125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Small cushion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8029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4" grpId="0"/>
      <p:bldP spid="16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at is Rectangle? - [Definition, Facts &amp; Example]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313153" y="1605327"/>
            <a:ext cx="4019697" cy="12222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21502" y="-55076"/>
            <a:ext cx="576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Rectangles</a:t>
            </a:r>
            <a:endParaRPr lang="en-GB" sz="3600" dirty="0"/>
          </a:p>
        </p:txBody>
      </p:sp>
      <p:pic>
        <p:nvPicPr>
          <p:cNvPr id="6" name="Picture 5" descr="What is Rectangle? - [Definition, Facts &amp; Example]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313153" y="3631075"/>
            <a:ext cx="2234419" cy="10675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What is Rectangle? - [Definition, Facts &amp; Example]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7965977" y="5187899"/>
            <a:ext cx="4019697" cy="12222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What is Rectangle? - [Definition, Facts &amp; Example]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9751255" y="1605327"/>
            <a:ext cx="2234419" cy="10675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What is Rectangle? - [Definition, Facts &amp; Example]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6893169" y="3162152"/>
            <a:ext cx="5092505" cy="12222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What is Rectangle? - [Definition, Facts &amp; Example]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>
            <a:off x="177166" y="5502079"/>
            <a:ext cx="5041948" cy="12222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13153" y="591255"/>
            <a:ext cx="4315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Can you match these rectangles up?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3297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urple Oval Clipart - Clip Art Library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19" y="1476351"/>
            <a:ext cx="3788386" cy="1885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Purple Oval Clipart - Clip Art Librar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140" y="2672104"/>
            <a:ext cx="1453149" cy="69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Purple Oval Clipart - Clip Art Library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19" y="3488788"/>
            <a:ext cx="6841075" cy="3236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Purple Oval Clipart - Clip Art Librar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341" y="1739740"/>
            <a:ext cx="988916" cy="398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Purple Oval Clipart - Clip Art Library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252" y="2672104"/>
            <a:ext cx="5073748" cy="243446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0" y="590843"/>
            <a:ext cx="5669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Can you put these ovals in order starting with the smallest first?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417255" y="0"/>
            <a:ext cx="4077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Ovals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4539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07748" y="14068"/>
            <a:ext cx="7061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What can we do with shapes?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97649"/>
            <a:ext cx="53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Shapes are all different </a:t>
            </a:r>
            <a:r>
              <a:rPr lang="en-US" dirty="0" err="1" smtClean="0"/>
              <a:t>colours</a:t>
            </a:r>
            <a:r>
              <a:rPr lang="en-US" dirty="0" smtClean="0"/>
              <a:t> and sizes and they are all around us. You could try making a picture using different shapes.</a:t>
            </a:r>
            <a:endParaRPr lang="en-GB" dirty="0"/>
          </a:p>
        </p:txBody>
      </p:sp>
      <p:pic>
        <p:nvPicPr>
          <p:cNvPr id="7" name="Picture 6" descr="square ico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114" y="3299606"/>
            <a:ext cx="6000750" cy="340995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6555545" y="721954"/>
            <a:ext cx="4037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Can you guess what this will be? Look at the different shapes.</a:t>
            </a:r>
            <a:endParaRPr lang="en-GB" dirty="0"/>
          </a:p>
        </p:txBody>
      </p:sp>
      <p:pic>
        <p:nvPicPr>
          <p:cNvPr id="10" name="Picture 9" descr="Red Rectangle Png (92+ images in Collection) Page 1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0" t="20000" r="20625" b="40667"/>
          <a:stretch/>
        </p:blipFill>
        <p:spPr bwMode="auto">
          <a:xfrm rot="16200000">
            <a:off x="5063125" y="4851373"/>
            <a:ext cx="2348571" cy="13677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Basic Yellow Square Free Stock Photo - Public Domain Pictures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4" t="25260" r="7415" b="19231"/>
          <a:stretch/>
        </p:blipFill>
        <p:spPr bwMode="auto">
          <a:xfrm>
            <a:off x="3553263" y="3638680"/>
            <a:ext cx="1075007" cy="9333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Basic Yellow Square Free Stock Photo - Public Domain Pictures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4" t="25260" r="7415" b="19231"/>
          <a:stretch/>
        </p:blipFill>
        <p:spPr bwMode="auto">
          <a:xfrm>
            <a:off x="7630549" y="3663324"/>
            <a:ext cx="1075007" cy="9333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Basic Yellow Square Free Stock Photo - Public Domain Pictures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4" t="25260" r="7415" b="19231"/>
          <a:stretch/>
        </p:blipFill>
        <p:spPr bwMode="auto">
          <a:xfrm>
            <a:off x="3553262" y="5459509"/>
            <a:ext cx="1075007" cy="9333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What is Rectangle? - [Definition, Facts &amp; Example]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0" t="20125" r="18135" b="20524"/>
          <a:stretch/>
        </p:blipFill>
        <p:spPr bwMode="auto">
          <a:xfrm rot="16200000">
            <a:off x="7751826" y="2054083"/>
            <a:ext cx="1055951" cy="8515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Brown Beige Rectangle Plywood, PNG, 700x700px, Brown, Beige, Peach ...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36" t="8382" r="21722" b="6962"/>
          <a:stretch/>
        </p:blipFill>
        <p:spPr bwMode="auto">
          <a:xfrm>
            <a:off x="10386499" y="3069492"/>
            <a:ext cx="1060499" cy="37885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16" descr="Bright Green Oval Acrylic Table Runner – Servewell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t="36349" r="257" b="35443"/>
          <a:stretch/>
        </p:blipFill>
        <p:spPr bwMode="auto">
          <a:xfrm>
            <a:off x="9554013" y="2479839"/>
            <a:ext cx="2610142" cy="11767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150" name="Picture 6" descr="Grey triangle png 4 » PNG Imag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148" y="542163"/>
            <a:ext cx="7581607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Library of yellow circle png image download png files ...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3" y="1491444"/>
            <a:ext cx="2364763" cy="2171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Download Free png Yellow Line Png (95+ images in Collection) Page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7" b="16807"/>
          <a:stretch/>
        </p:blipFill>
        <p:spPr bwMode="auto">
          <a:xfrm>
            <a:off x="2397443" y="1104977"/>
            <a:ext cx="942975" cy="942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20" descr="Download Free png Yellow Line Png (95+ images in Collection) Page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7" b="16807"/>
          <a:stretch/>
        </p:blipFill>
        <p:spPr bwMode="auto">
          <a:xfrm>
            <a:off x="112835" y="3068227"/>
            <a:ext cx="942975" cy="942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 descr="Download Free png Yellow Line Png (95+ images in Collection) Page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7" b="16807"/>
          <a:stretch/>
        </p:blipFill>
        <p:spPr bwMode="auto">
          <a:xfrm rot="6874222">
            <a:off x="2052123" y="3273099"/>
            <a:ext cx="942975" cy="942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 descr="Download Free png Yellow Line Png (95+ images in Collection) Page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7" b="16807"/>
          <a:stretch/>
        </p:blipFill>
        <p:spPr bwMode="auto">
          <a:xfrm rot="6874222">
            <a:off x="263486" y="1019957"/>
            <a:ext cx="942975" cy="942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 descr="Download Free png Yellow Line Png (95+ images in Collection) Page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7" b="16807"/>
          <a:stretch/>
        </p:blipFill>
        <p:spPr bwMode="auto">
          <a:xfrm rot="2718318">
            <a:off x="2626384" y="2112361"/>
            <a:ext cx="942975" cy="942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 descr="Download Free png Yellow Line Png (95+ images in Collection) Page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07" b="16807"/>
          <a:stretch/>
        </p:blipFill>
        <p:spPr bwMode="auto">
          <a:xfrm rot="2718318">
            <a:off x="76122" y="1869554"/>
            <a:ext cx="942975" cy="9429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680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2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185</Words>
  <Application>Microsoft Office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Shared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McGuinness</dc:creator>
  <cp:lastModifiedBy>Staff Foxes</cp:lastModifiedBy>
  <cp:revision>11</cp:revision>
  <dcterms:created xsi:type="dcterms:W3CDTF">2020-05-17T10:35:34Z</dcterms:created>
  <dcterms:modified xsi:type="dcterms:W3CDTF">2020-06-02T14:07:24Z</dcterms:modified>
</cp:coreProperties>
</file>