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4" r:id="rId3"/>
    <p:sldId id="268" r:id="rId4"/>
    <p:sldId id="273" r:id="rId5"/>
    <p:sldId id="266" r:id="rId6"/>
    <p:sldId id="271" r:id="rId7"/>
    <p:sldId id="267" r:id="rId8"/>
    <p:sldId id="270" r:id="rId9"/>
    <p:sldId id="258" r:id="rId10"/>
    <p:sldId id="2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11.103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336 0,'-1'5,"0"-1,1 0,-2 0,1 0,0 0,-1 0,0 0,0 0,0 0,0-1,-1 1,0-1,1 1,-1-1,0 0,-3 2,1-1,1 0,0 1,1-1,-1 1,1 0,0 0,0 0,0 1,0 1,-1 6,-26 69,27-75,0 0,-1-1,0 0,0 0,-1 0,0-1,1 1,-2-1,1 0,-6 3,1 2,0-1,1 2,0-1,1 1,0 0,0 1,1 0,1 0,0 1,-2 7,-33 57,1-2,34-63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15.247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268 1,'-3'6,"0"1,0-1,0 0,-1 0,0 0,0 0,-1-1,-1 2,-4 6,-23 27,26-34,1 1,0 0,0 0,1 0,0 1,1 0,-1 0,2 0,-3 7,-1 1,0 0,0 0,-1-1,-1 0,-1 0,-2 1,-29 49,34-50,1 1,1 1,0-1,2 1,-1 0,2 0,0 0,2 1,-1-3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19.937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475 0,'-2'1,"0"1,0-1,0 0,0 1,0-1,0 1,1-1,-1 1,0 0,1 0,0 0,-1 0,1 1,-21 20,14-19,-1-1,1 0,-1 0,0-1,-2 0,3-1,0 1,0 0,0 1,1-1,-1 1,1 1,-7 3,-9 12,2 0,0 1,1 1,1 1,1 1,1 1,1 0,-7 16,19-34,1 1,1 0,0-1,0 1,0 0,0 0,1 0,0 1,1-1,0 1,0 0,-1 0,0-1,0 1,0-1,-1 0,0 1,-1-1,1 0,-4 5,2-4,0 0,-1 0,-1 0,1-1,-1 1,-1-1,1-1,-1 1,0-1,-1 0,-5 3,0-4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24.151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336 29,'-5'-1,"0"1,1-1,-1 0,0 0,1-1,-1 0,1 0,0 0,-3-1,3 0,0 1,0 0,0 1,-1-1,1 1,0 0,-1 0,0 0,3 1,-1 0,1 0,0 1,0-1,0 1,0-1,0 1,0 0,0 0,0 0,0 0,0 0,0 0,0 0,1 1,-1-1,0 1,1-1,-1 1,0 1,-2 2,1 1,0 0,0-1,0 1,1 0,0 0,0 1,0-1,1 0,0 1,0-1,0 1,1-1,0 1,1-1,-1 1,1-1,1 2,-1 0,0 1,-1-1,0 1,0-1,-1 1,0-1,0 0,-1 1,-3 6,1-9,0 0,0 0,-1-1,0 0,0 0,0 0,-1-1,0 0,0 0,0 0,-2 0,-25 19,28-19,-1 1,1-1,-1 1,1 1,1-1,-1 1,1-1,0 1,0 1,1-1,0 0,0 1,0 0,1-1,0 1,0 0,1 0,0 2,-6 21,3-18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4:58.195"/>
    </inkml:context>
    <inkml:brush xml:id="br0">
      <inkml:brushProperty name="width" value="0.025" units="cm"/>
      <inkml:brushProperty name="height" value="0.025" units="cm"/>
      <inkml:brushProperty name="color" value="#F6630D"/>
      <inkml:brushProperty name="ignorePressure" value="1"/>
    </inkml:brush>
  </inkml:definitions>
  <inkml:trace contextRef="#ctx0" brushRef="#br0">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4:59.699"/>
    </inkml:context>
    <inkml:brush xml:id="br0">
      <inkml:brushProperty name="width" value="0.025" units="cm"/>
      <inkml:brushProperty name="height" value="0.025" units="cm"/>
      <inkml:brushProperty name="color" value="#F6630D"/>
      <inkml:brushProperty name="ignorePressure" value="1"/>
    </inkml:brush>
  </inkml:definitions>
  <inkml:trace contextRef="#ctx0" brushRef="#br0">8 0,'-3'0,"-2"0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37.122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340 136,'-61'-1,"-68"3,124-2,0 1,1 0,-1 1,0-1,1 1,-1 0,1 0,0 0,0 1,0 0,0-1,0 1,0 1,0 0,-47 55,29-32,21-26,0 0,0 0,0-1,1 1,-1 0,0 0,0 0,1 0,-1 0,1 0,-1 0,1 0,-1 0,1 0,-1 0,1 0,0 0,0 0,0 1,0-1,0 0,0 0,0 0,0 0,0 0,0 1,0-1,1 0,-1 0,0 0,1 0,-1 0,1 1,1-2,-1 1,0 0,1-1,-1 1,0-1,1 0,-1 0,1 1,-1-1,0 0,1 0,-1 0,1 0,-1 0,0-1,1 1,-1 0,1-1,-1 1,0-1,1 1,-1-1,0 0,0 1,0-1,1 0,0-1,14-10,0-1,0-1,-1-1,-1 0,0-1,-1 0,6-12,-9 15,-5 7,1 0,0 0,0 0,0 0,1 1,0 0,0 1,0-1,1 1,0 1,-1-1,1 1,0 1,4-1,-9 4,0-1,0 1,0 0,-1 1,1-1,0 0,0 1,-1 0,1 0,-1-1,0 1,1 1,18 11,-6-7,-1 0,0 1,-1 1,0 0,1 2,-51-28,32 15,0 1,1-1,-1 0,1 0,-1 0,1-1,-1 1,1-1,0 0,1-1,-1 1,0-1,-14-22,17 23,-1 0,0 0,1 0,-1 0,0 0,0 1,-1-1,1 1,0 0,-1 0,0-1,1 2,-1-1,0 0,0 0,0 1,0 0,0 0,-1-1,-34-13,-20-7,55 21,1 1,-1-1,0 1,1 0,-1 0,0 0,1 0,-1 0,1 0,-1 1,0-1,1 1,-1 0,1 0,-1 0,1 0,0 0,-1 1,1-1,-1 2,3-3,0 0,0 1,-1-1,1 1,0-1,0 1,0-1,0 1,0-1,0 1,0-1,0 1,1-1,-1 1,0-1,0 1,0-1,0 1,1-1,-1 1,0-1,0 0,1 1,-1-1,0 1,1-1,-1 0,0 1,1-1,-1 0,1 0,-1 1,1-1,-1 0,0 0,1 0,-1 1,1-1,-1 0,1 0,-1 0,1 0,-1 0,1 0,-1 0,1 0,24 8,-9-6,0-1,1 0,-1-2,4 0,-8-1,-1 2,0-1,1 1,-1 1,0 0,1 1,-1 0,0 0,5 3,-15-4,1-1,-1 1,1 0,-1 0,1 0,-1 0,1 0,-1 1,0-1,0 0,0 0,1 1,-2-1,1 1,1 0,-5 5,-14-8,-17-9,23 6,-1 1,1 0,-1 0,0 1,0 1,-10-1,18 3,0-1,1 1,-1-1,1 1,-1 0,1 0,0 0,-1 1,1-1,0 1,0 0,0 0,0 0,0 0,0 1,1-1,-1 1,1 0,0-1,0 1,0 0,0 0,0 0,0 1,0 2,-3 4,-6 9,10-19,1 0,-1 0,0 0,1 0,-1 0,0 0,1-1,-1 1,0 0,1 0,-1-1,1 1,-1 0,1-1,-1 1,1-1,-1 1,1-1,-1 1,1-1,0 1,-1-1,1 1,0-1,-1 1,1-1,0 0,0 1,-1-1,1 0,0 1,0-1,0 0,0 0,-9-16,-12-26,20 41,0 0,0 0,1 0,-1 0,0-1,1 1,0 0,0 0,-1-1,1 1,1 0,-1 0,0-1,0 1,1 0,0-1,-1 2,1 0,0 1,0-1,0 1,0-1,0 1,0-1,0 1,0-1,1 1,-1 0,0-1,0 1,0 0,0 0,0 0,1 0,-1 0,0 0,0 1,0-1,1 0,36 6,-23-3,42-2,-44-1,0 0,1 0,-1 1,0 1,7 2,-16-3,0 0,0 0,0 1,0 0,0 0,-1 0,1 0,-1 1,0-1,0 1,0 0,0 0,0 0,0 0,-1 0,1 1,-1-1,0 1,1 3,1 0,0 0,1 0,0-1,0 1,0-1,6 4,-8-6,1-1,0 1,-1 0,0 0,0 0,0 0,0 0,0 1,-1-1,0 1,0-1,0 1,-1 0,0 0,0 0,0 0,0 2,-2 73,-1-50,2 0,2 16,-1-37,0-1,1 1,0 0,0-1,1 1,0-1,1 0,0 0,0 0,3 4,1-1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5:39.476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1 1,'0'3,"0"4,0 5,0 3,0 2,0 2,0 0,0 1,0 0,0-1,0 1,3-4,1-1,3-4,1 1,-2-3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00.194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0 1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25.273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1 3,'21'-1,"-11"0,0 0,0 1,0 1,0-1,0 2,2 0,-9-1,-1-1,0 1,0 0,1 0,-1 0,0 0,0 0,0 0,0 1,-1-1,1 1,0-1,0 1,-1 0,1-1,-1 1,0 0,1 0,-1 0,0 0,0 0,0 1,0-1,-1 0,1 0,-1 1,1-1,-1 0,0 3,-1 61,0-52,0 0,1 0,0 0,3 14,-2-23,0-1,1 1,-1 0,1-1,0 0,0 1,1-1,-1 0,1 0,0 0,0 0,0 0,1-1,-1 0,1 1,2 0,-4-2,1 1,0-1,-1 1,0 0,0-1,0 1,0 0,0 0,0 0,-1 1,1-1,-1 0,0 1,0-1,0 0,-1 1,1-1,0 68,-2-62,1 0,-1 0,2 1,-1-1,1 0,1 0,-1 0,4 8,0-7,1-1,0 0,0 0,1 0,0-1,0 0,1 0,1 0,-6-7,-1-4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05.811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385 1,'0'2,"-1"0,1 1,0-1,-1 0,1 1,-1-1,0 0,0 0,1 0,-2 0,1 0,0 0,0 0,-1 0,1 0,-1 0,1-1,-1 1,0-1,1 1,-1-1,0 0,0 0,0 1,0-1,-1-1,0 2,-10 2,0 0,0 0,-1-1,-8 0,-39 12,57-13,-1 0,1 0,0 1,1-1,-1 1,0 0,1 1,-1-1,1 0,0 1,0 0,1 0,-1-1,1 2,0-1,0 0,0 1,-2 8,0-1,1 1,1 0,0 0,1 4,-4 24,3-35,1-1,-1 0,0 0,0 0,0-1,0 1,-1 0,0-1,0 0,0 1,-1-1,0-1,1 1,-1 0,0-1,-1 0,-2 2,1 0,0 0,0 0,0 0,1 1,-1 0,2 0,-2 3,-19 47,23-55,2 0,-1-1,1 0,0 1,-1-1,1 1,-1-1,1 0,0 1,-1-1,1 1,0-1,0 1,-1 0,1-1,0 1,0-1,0 1,0-1,0 1,-1 0,1-1,0 1,1-1,-1 1,0-1,0 1,0 0,0-1,0 1,0-1,1 1,-1-1,0 1,0-1,8 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08.467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421 1,'-5'0,"-14"0,-1 0,1 2,-14 2,26-2,1-1,-1 1,1 1,-1-1,1 1,0 0,0 1,1-1,-1 1,1 0,-1 1,-1 1,-85 97,70-79,17-20,0 1,1-1,0 1,0 0,0 0,0 0,1 0,-1 0,1 1,1 0,-1 0,1 0,0 0,1 0,-1 0,1 0,0 0,1 1,-1-1,1 1,1 0,0-1,-1 1,0 0,0-1,-1 1,0 0,0-1,-1 1,1-1,-1 0,-1 1,1-1,-1 0,0 0,-1-1,1 1,-1-1,0 1,-2 1,-7 5,-12 17,49-52,-11 9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11.128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533 1,'-25'0,"12"-1,0 1,0 1,-1 0,1 0,-4 3,12-3,1 0,0 1,0 0,0 0,0 0,0 0,0 1,0-1,1 1,-1 0,1 0,0 0,0 1,0-1,0 1,1-1,-2 4,2-4,-4 6,1 0,0 1,0 0,1 0,0 0,-1 7,3-12,0 1,0-1,-1 0,0 1,0-1,0-1,-1 1,0 0,1-1,-2 0,1 0,0 0,-1 0,-2 1,1-1,1 0,0 0,0 0,1 1,-1 0,1 0,0 1,0-1,1 1,0-1,-2 4,-4 18,-1-1,-1-1,-1 0,-1 0,-11 12,23-34,-1-1,0 0,0 0,0-1,0 1,0 0,-1-1,1 1,0-1,-1 1,1-1,-1 0,0 0,1-1,-1 1,0 0,1-1,-1 1,0-1,0 0,0 0,-6-1,0 0,1-1,-1 0,1 0,-7-3,5 2,10 2,0 1,-1 0,1 0,-1 0,1 0,-1 0,1 0,-1 0,1 0,-1 0,1 0,0 0,-1 0,1 0,-1 0,1 0,-1 0,1 0,-1 0,1 1,0-1,-1 0,1 0,-1 1,1-1,0 0,-1 0,1 1,0-1,-1 0,1 1,0-1,-1 1,-2 6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13.937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460 75,'-31'-13,"0"1,0 1,-1 2,-7-1,-14-3,50 11,0 1,-1 0,1 1,-1-1,1 0,-1 1,0 0,1 0,-1 0,1 0,-1 1,0-1,1 1,-1 0,1 0,0 0,-1 1,1-1,0 1,0 0,0 0,0 0,0 0,0 0,0 1,1-1,-1 1,1 0,0 0,0-1,0 1,0 1,1-1,-1 0,1 0,-1 1,1-1,0 1,-4 14,1-1,1 1,1 0,0 0,1 0,2 17,1 9,-1-23,0 1,-2 0,-1 8,2-23,-2-1,1 0,0 1,-1-1,-1 0,1 0,-1 0,0-1,0 1,0 0,-1-1,0 0,-2 2,-7 7,-36 41,47-52,0-1,0 1,1-1,-1 1,0 0,1 0,0-1,0 1,0 0,0 0,0 0,0 1,1-1,0 0,-1 0,1 0,0 0,1 3,-1-6,0 1,0-1,0 1,0-1,1 0,-1 1,0-1,0 1,0-1,1 0,-1 1,0-1,1 0,-1 1,0-1,1 0,-1 1,0-1,1 0,-1 0,1 1,-1-1,0 0,1 0,-1 0,1 0,-1 0,1 0,-1 0,0 1,1-1,-1 0,1 0,-1-1,1 1,-1 0,1 0,-1 0,21-12,13-21,0-18,-23 28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17.781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513 116,'0'-2,"0"0,0 0,-1 0,1 0,0-1,-1 1,0 0,1 0,-1 0,0 0,0 1,0-1,0 0,-1 0,1 0,0 1,-1-1,1 1,-1-1,0 1,-1-1,-44-21,40 20,0 0,0 0,0 0,0-1,1 0,-4-2,7 3,-1 0,0 1,1-1,-1 1,0 0,-1 0,1 0,0 1,0-1,-1 1,1 0,-1 0,1 1,-1-1,1 1,-1 0,-3 1,5-1,1 0,-1 1,1-1,0 1,-1 0,1 0,0 0,0 0,0 0,0 1,0-1,0 0,0 1,0 0,0-1,1 1,-1 0,1 0,-1 0,1 0,0 0,0 0,0 0,0 1,0-1,0 0,0 1,1-1,-1 0,1 1,0-1,0 3,-1 36,1-30,0-1,0 1,-2-1,1 1,-2 2,2-9,0 0,-1 0,0 0,0 0,0 0,-1 0,1 0,-1 0,0-1,0 0,0 1,0-1,0 0,-3 1,0 0,1 0,1 1,-1-1,1 1,0 0,0 0,0 0,0 1,1-1,0 1,0 0,1 0,0 0,0 0,0 1,-1 10,0 1,2 0,0 0,1 11,-2 25,2-51,-1 1,1-1,-1 1,0-1,0 0,-1 1,1-1,-1 0,0 0,1 0,-1 0,-1 0,1 0,0 0,-1-1,-45 38,40-34,1-1,-1 1,1 0,1 0,-1 0,1 1,0 0,-2 4,6-7,0-1,0 1,0 0,1 0,0 0,-1 0,1 0,0 0,1 0,-1 0,1 0,0 0,0 1,0-1,1 0,-1 0,1 0,0 0,0 0,0 0,2 3,6 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19.038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132 1,'-9'0,"-1"0,0 1,0 0,0 1,1 0,-1 0,1 1,0 0,-4 2,11-4,0 0,0 0,0 1,0-1,0 1,0-1,0 1,1 0,-1 0,0-1,1 1,-1 0,1 1,0-1,0 0,0 0,0 0,0 1,0-1,1 0,-1 1,1-1,-1 1,1-1,0 1,0-1,0 1,1-1,-1 0,0 1,1-1,0 1,-1-1,1 0,0 1,0-1,0 0,1 0,-1 0,0 0,0 0,0 0,0-1,1 1,-1 0,1-1,-1 1,1-1,0 0,-1 1,1-1,0 0,0 0,0 0,0 0,0 0,0-1,0 1,0-1,0 1,0-1,1 0,-1 0,0 0,0 0,0 0,0 0,1-1,-1 1,0-1,0 1,0-1,0 0,0 0,0 0,0 0,0 0,-1 0,2-1,17-10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21.762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354 2,'0'0,"-1"1,1 0,-1 0,1-1,-1 1,1-1,-1 1,1 0,-1-1,0 1,1-1,-1 1,0-1,0 1,1-1,-1 0,0 1,0-1,0 0,1 0,-1 0,0 0,0 1,0-1,0 0,1 0,-1 0,0-1,0 1,0 0,0 0,1 0,-1-1,-50-4,13 0,29 5,-5-1,-1 1,0 1,1 0,-1 1,-9 2,23-4,0 1,-1-1,1 1,0-1,-1 1,1-1,0 1,-1 0,1 0,0-1,0 1,0 0,0 0,0 0,0 0,0 1,0-1,0 0,0 0,1 0,-1 1,1-1,-1 1,1 1,0-1,0 1,1-1,-1 0,1 1,-1-1,1 1,0-1,0 0,0 1,0-1,0 0,1 0,-1 0,1 0,-1 0,1 0,0-1,0 1,12 12,26 32,-38-45,-1 0,0 1,0-1,0 0,0 1,-1-1,1 1,0-1,0 1,-1 0,1-1,-1 1,0 0,1-1,-1 1,0 0,0-1,0 1,0 0,0 0,-1-1,1 1,0 0,-1-1,1 1,-1-1,0 1,0 0,0-1,-1 1,0 0,0-1,-1 1,1-1,0 0,0 0,-1 0,1 0,0 0,-1 0,1-1,-1 1,1-1,-1 0,1 0,-2 0,-54-1,26-1,30 2,0 0,0 0,0 0,0 1,0-1,0 0,0 1,0 0,0-1,0 1,0 0,0 0,0 0,0 0,1 1,-1-1,1 0,-1 1,0-1,1 1,0 0,-1-1,1 1,0 0,0 0,0-1,0 1,1 0,-1 0,0 0,1 0,-1 1,0 8,0 0,0 1,1-1,0 0,1 1,1 0,-1-3,0 0,-1 1,0-1,0 0,-1 1,-1 2,-1-2,2-9,1-1,0 1,-1 0,1-1,-1 1,1 0,0-1,-1 1,1 0,0 0,0-1,0 1,-1 0,1 0,0-1,0 1,0 0,0 0,0-1,1 1,-1 0,0 0,0-1,0 1,1 0,-1-1,0 1,1 0,-1-1,0 1,1 0,-1-1,1 1,-1-1,1 1,-1-1,1 1,0-1,-1 1,1-1,0 1,-1-1,1 0,0 0,-1 1,1-1,0 0,0 0,-1 0,1 0,0 1,0-1,-1 0,1 0,0-1,0 1,0 0,18 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28.971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0 36,'3'0,"0"-1,0 1,0-1,0 0,0 0,0 0,-1-1,1 1,0 0,-1-1,1 0,1-1,26-13,-27 15,0 1,0-1,0 0,0 1,-1 0,1-1,0 1,0 0,0 1,0-1,0 0,0 1,0 0,0 0,-1 0,1 0,0 0,-1 0,1 1,0-1,-1 1,0-1,1 1,-1 0,0 0,0 0,2 3,2 4,-1 1,0 0,0 0,-1 1,0-1,2 10,-3-8,1 0,0-1,1 1,1-1,1 2,-2-5,0 1,0 0,-1 0,-1 1,1-1,-1 1,-1 0,0 0,1 8,4 20,-6-34,1 0,-1 0,1 0,0 0,0-1,1 1,-1 0,1-1,0 1,0-1,0 0,0 0,0 0,1-1,-1 1,2 0,0 0,-1 0,0 1,1-1,-2 1,1 0,0 0,-1 1,0-1,1 2,0-1,-8-18,-1 3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31.495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186 1,'2'0,"0"0,-1 0,1 0,0 0,0 0,-1 0,1 1,0-1,-1 1,1-1,-1 1,1 0,-1-1,1 1,-1 0,1 0,0 1,-2-2,1 1,-1 0,1 0,-1 0,1 0,-1-1,0 1,1 0,-1 0,0 0,0 0,1 0,-1 0,0 0,0 0,0 0,0 0,0 0,-1 0,1 0,0 1,-2 2,1 0,-1 1,0-1,0 0,0 0,-1 0,0 0,0-1,0 1,-3 2,2 0,0-1,1 1,0 0,0 0,0 1,0-1,1 0,0 1,1 0,-1-1,1 1,1 0,-1 0,1 0,-1 3,0 1,-1 0,-1-1,1 1,-3 4,0-6,-1 0,0 0,0 0,0-1,-1 1,0-2,-3 3,4-5,1-1,0 2,0-1,0 1,1-1,0 1,0 0,1 1,-1-1,1 1,0 0,1-1,0 1,0 0,1 0,-1 4,1 27,1-26,0 0,-1 1,0-1,-1 1,-1-1,1 0,-6 12,8-24,0 0,0 1,0-1,0 1,0-1,0 0,-1 1,1-1,0 0,0 1,0-1,-1 1,1-1,0 0,0 0,-1 1,1-1,0 0,-1 1,1-1,0 0,-1 0,1 0,0 1,-1-1,1 0,-1 0,1 0,0 0,-1 0,1 0,-1 0,1 0,-1 0,-3-3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32.667"/>
    </inkml:context>
    <inkml:brush xml:id="br0">
      <inkml:brushProperty name="width" value="0.025" units="cm"/>
      <inkml:brushProperty name="height" value="0.025" units="cm"/>
      <inkml:brushProperty name="color" value="#A64306"/>
      <inkml:brushProperty name="ignorePressure" value="1"/>
    </inkml:brush>
  </inkml:definitions>
  <inkml:trace contextRef="#ctx0" brushRef="#br0">92 56,'0'-3,"-3"-1,-4-1,-5-1,0-4,-1 0,-1 2,-2 2,2 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59.615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0 64,'0'-3,"0"0,0 0,1 0,-1 0,0 0,1 0,0 0,0 0,0 1,0-1,0 0,1 0,-1 1,1-1,-1 1,1-1,0 1,0 0,0 0,2-1,-3 2,1 0,0 0,0 0,-1 1,1-1,0 1,0-1,0 1,0 0,-1 0,1 0,0 0,0 0,0 0,0 0,0 1,0-1,-1 1,1-1,0 1,0-1,-1 1,1 0,0 0,-1 0,1 0,-1 0,1 1,-1-1,0 0,1 1,-1-1,6 5,-1 0,0 0,0 1,-1 0,1 0,-2 0,1 0,-1 1,0 0,0 0,-1 0,0 0,-1 0,0 1,0-1,0 1,-1 0,-1-1,1 1,-2 0,1 0,-1-1,0 1,-1-1,-1 3,-13 77,2 26,11-57,3-54,0 1,1 0,-1-1,1 1,0 0,0-1,0 1,0-1,0 1,1-1,0 0,0 1,1 0,-3-3,0-1,0 0,1 0,-1 1,0-1,0 0,1 0,-1 0,0 0,0 1,1-1,-1 0,0 0,1 0,-1 0,0 0,0 0,1 0,-1 0,0 0,1 0,-1 0,0 0,1 0,-1 0,0 0,1 0,-1 0,0 0,0 0,1-1,-1 1,0 0,1 0,-1 0,0 0,0-1,0 1,1 0,-1 0,0 0,0-1,0 1,1 0,-1-1,0 1,0 0,0 0,0-1,0 1,0 0,0-1,1 1,5-17,-3 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51.326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186 1,'0'4,"-1"0,0 0,0-1,0 1,-1 0,1 0,-1-1,0 1,0-1,0 0,-1 1,1-1,-1 0,1 0,-1-1,0 1,-2 1,1-1,0 1,1-1,-1 1,1 0,0 0,0 1,0-1,1 0,-1 1,1 0,0 0,0 1,1 1,0 0,-1 0,0 0,-1 0,0 0,0 0,-3 4,4-8,0-1,-1 1,1 0,-1-1,0 0,0 0,0 0,0 0,0 0,0 0,0-1,0 0,-1 1,1-1,-1-1,-2 2,-22 10,19-4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53.950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243 17,'0'-1,"0"1,0-1,0 0,-1 0,1 0,0 1,-1-1,1 0,-1 0,1 1,-1-1,1 0,-1 1,1-1,-1 1,1-1,-1 1,0-1,0 1,1-1,-1 1,0-1,1 1,-1 0,0 0,0-1,0 1,1 0,-1 0,0 0,0 0,0 0,0 0,1 0,-1 0,0 0,0 0,0 0,0 1,1-1,-1 0,0 1,0-1,-36 14,33-10,0-1,-1 1,1 0,1 1,-1-1,1 1,-1-1,1 1,-1 3,3-4,-1-1,1 0,-1 0,0 0,0 0,0-1,0 1,-1 0,1-1,-1 1,1-1,-1 0,0 0,0 0,0 0,0-1,0 1,0-1,0 0,-1 0,1 0,0 0,-1 0,-1-1,-51 0,40-1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6:56.273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99 0,'-3'0,"-5"3,-4 8,-2 2,-4-2,3 1,3 2,4 1,3 2,3 1,1 1,1 3,1-2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7:02.640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0 3,'28'-1,"-19"0,0 1,1 0,-1 0,0 1,1 0,5 2,-13-2,1 0,-1 0,0-1,0 2,0-1,0 0,-1 0,1 0,0 1,0-1,-1 1,1 0,-1-1,1 1,-1 0,0 0,0 0,1 0,-2 0,1 0,0 0,0 0,-1 1,1-1,-1 0,1 0,-1 1,0-1,0 1,0 19,0 0,-2 0,0 0,-4 7,3-13,0 0,2 0,-1 0,2 0,0 0,1 0,0 0,4 16,19 45,-16-60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7:36.731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118 1,'0'7,"1"0,-2 1,1-1,-1 0,0 0,0 0,-1 0,0 0,0 0,-1 0,0 0,0-1,-1 1,-1 1,-7 11,1-1,1 2,0 0,1 0,2 0,0 1,1 0,1 0,1 1,1 0,1 0,0-1,2 4,-1 64,0-30,4 40,-1-92,-1 1,1-1,0 0,1 0,0 0,3 6,-3-6,1 0,-2 0,1 0,-1 0,0 1,0-1,-1 1,0 67,-1-59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7:52.69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430 1,'-4'0,"0"0,0 1,0 0,0-1,0 1,0 1,0-1,1 1,-1-1,0 1,1 0,0 0,-1 1,1-1,-43 43,37-35,0-1,0 0,-1 0,-4 2,-4 0,2 0,0 2,0 0,1 0,1 1,-2 3,-10 11,21-24,0 0,1 0,0 1,0-1,0 1,0 0,1 0,0 1,0-1,0 1,1-1,0 1,0 0,0 0,1 0,-1 1,-5 30,-1-1,-2 0,-14 33,-7 11,24-67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03.904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1 168,'0'-7,"1"0,0-1,0 1,1 0,0 0,0 0,0 1,1-1,0 0,1 1,-1 0,1 0,1 0,-1 0,1 1,0-1,0 1,0 0,1 1,-1-1,1 1,1 0,-1 1,0 0,1-1,0 2,1-1,10-1,-7 1,-1 0,1 2,-1-1,1 1,-1 1,3 0,-9 0,0 1,1 0,-1 0,0 0,0 1,0-1,0 1,0 0,-1 0,1 0,0 1,-1 0,0-1,0 1,0 0,0 0,1 2,6 8,-1 0,0 1,-2 0,6 13,-4-10,-1 0,2-1,7 9,-14-21,0 0,1 0,-1 0,1 0,0-1,1 0,-1 1,0-2,1 1,0 0,-1-1,1 0,0 0,4 0,-6-1,-1-1,1 0,0 1,0 0,0-1,-1 1,1 0,0 1,-1-1,1 0,-1 1,1-1,-1 1,0 0,0 0,0 0,0 0,0 0,0 0,0 1,-1-1,1 0,-1 1,0 0,1-1,-1 1,0 0,-1-1,1 1,0 0,-1 0,0 0,0 0,1-1,-2 1,1 0,0 0,-1 0,0 24,0-19,0 0,1 0,0 1,1-1,0 7,0-13,-1 0,1-1,-1 1,1 0,-1-1,1 1,0 0,0-1,0 1,0-1,0 0,0 1,1-1,-1 0,0 1,1-1,-1 0,0 0,1 0,0 0,-1 0,1-1,-1 1,1 0,0-1,0 0,-1 1,1-1,17 5,0 0,-1 1,11 6,44 13,-55-21,-6-1,0-1,0 2,0 0,0 0,0 1,-1 0,3 3,-11-6,-1 0,1 0,-1 0,0 0,1 1,-1-1,0 1,-1-1,1 1,0 0,-1 0,1 0,-1 0,0 0,0 0,0 0,-1 0,1 1,-1-1,1 0,-1 0,0 0,-1 1,1-1,0 0,-1 0,0 0,1 1,-1-1,-1 2,-12 36,10-29,0 0,0 1,1-1,1 1,0 0,0 6,2-14,0 1,0 0,0-1,1 1,0-1,0 1,0-1,1 0,0 1,0-1,0 0,1 1,-1-3,0 0,1 1,0-1,0-1,0 1,0 0,0-1,0 1,1-1,-1 0,1 0,-1 0,1-1,0 0,0 1,0-1,1 0,0 0,-1-1,1 1,-1 0,1 1,-1-1,1 1,-1 0,0 0,0 0,0 1,0-1,-1 1,1 0,0 0,-1 1,0-1,0 1,0-1,0 1,-1 0,1 0,-1 0,0 0,0 0,-1 1,1-1,-1 1,0-1,0 1,-1-1,1 1,-1 1,3 9,0-1,2 1,-1 0,2-1,2 5,12 36,-21-53,-4-3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59.18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6 360,'-2'-48,"0"35,1-1,1 0,0 0,1 0,0 0,1 0,1 0,3-10,-5 21,1-1,1 1,-1 0,0 0,1 0,0 0,0 0,0 1,0-1,0 1,0 0,0 0,3-1,52-23,-26 13,-14 3,0 0,-1-1,-1-1,1-1,19-15,-33 26,0 1,0-1,0 0,0 1,0 0,0-1,0 1,1 0,-1 1,0-1,1 1,-1-1,0 1,1 0,-1 0,0 0,1 1,-1-1,3 2,0 0,0 0,-1 0,1 1,-1 0,1 0,-1 1,0-1,0 1,0 0,3 4,-1 0,0 0,0 0,-1 1,0-1,0 1,-1 1,0-1,-1 1,0 0,0 0,-1 0,2 10,-4 65,-2-65,1 0,1 0,1 0,1 0,2 7,-4-21,1 0,0 0,1 0,0 0,0 0,0-1,0 1,1-1,0 0,0 0,1 0,-1-1,1 0,0 1,0-2,0 1,1-1,-1 1,1-1,26 12,-22-11,-1 0,0 0,0 1,0 0,-1 1,1 0,-1 0,-1 1,1 0,-1 0,0 0,-1 1,0 0,1 2,42 65,-35-58,-2 1,0 1,-1 0,-1 1,0 1,11 27,3-1,1-1,2-1,6 3,-29-42,22 45,-23-43,1 0,-1 0,2 0,-1-1,1 1,0-1,0-1,1 1,4 4,-7-9,0 1,0 0,0-1,-1 2,0-1,1 0,-1 0,0 1,0-1,-1 1,1-1,0 3,3 10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22.176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1263 747,'0'-1,"1"0,0 0,-1 0,1 0,0 0,0 0,0 0,-1 0,1 0,0 0,0 1,0-1,1 0,-1 1,0-1,0 1,0-1,0 1,1-1,-1 1,1 0,36-12,-26 9,20-12,-27 12,0 0,0 0,0 1,0 0,0 0,1 0,-1 0,1 1,-1 0,1 0,3 0,-7 2,-1-1,0 1,0 0,1-1,-1 1,0 0,0 0,0 0,0 0,0 0,0 0,0 0,0 0,-1 0,1 0,0 0,0 1,-1-1,1 0,-1 1,0-1,1 0,-1 1,0-1,0 0,1 1,-1-1,0 0,0 1,-1-1,1 1,0-1,0 0,-1 1,1-1,-1 0,1 1,-1-1,1 0,-2 1,-1 7,0-1,-1 1,0-1,-1 0,-2 3,-12 15,10-16,1 0,0 1,1 0,0 0,1 1,-2 6,7-17,0 1,1 0,-1 0,1 0,0 0,-1 0,1 0,0 0,0 0,0 1,1-1,-1 0,0 0,1-1,-1 1,1 0,0 0,0 0,0 0,1 0,0 0,-1 0,1 0,0 0,0 0,1-1,-1 1,0-1,0 0,1 1,-1-1,0 0,1 0,0-1,-1 1,2 0,5 1,1 1,-1 0,0 0,0 1,-1 0,5 3,-8-4,-1 1,-1-1,1 1,0 0,-1 0,0 0,0 0,0 0,0 1,-1 0,0-1,0 1,1 1,10 39,-11-37,0 1,1-1,0 1,0-1,4 5,-5-10,0 1,0-1,1-1,-1 1,1 0,0-1,0 1,0-1,0 0,0 0,0 0,1 0,-1 0,1-1,2 1,-6-2,3 2,0-1,1 0,-1 0,0 0,0 0,0 0,1-1,-1 0,0 1,1-1,0 0,-3-2,0 1,0 0,-1 0,1 0,0 0,-1-1,1 1,-1 0,1-1,-1 1,0 0,0-1,1 1,-1 0,0-1,0 1,0 0,-1-1,1 1,0 0,0-1,-1 1,1 0,-1-1,1 1,-1-1,-4-28,4 18,-1 0,-1 0,1 1,-2-1,-1-1,3 8,0 1,-1-1,0 1,0 0,0 0,0 0,0 0,-1 1,0-1,0 1,0 0,0 0,0 1,-3-2,-20-10,-1 2,-21-5,-40-19,82 31,0 1,0-2,0 1,1-1,0 0,0 0,1-1,-1 1,2-1,-1 0,1-1,0 1,0-1,-2-6,4 7,-1 0,0 0,-1 0,0 0,0 1,0-1,-1 1,0 0,0 1,-1-1,1 1,-1 0,0 0,-1 1,1 0,-1 0,-5-2,-35-7,39 12,0-1,0 0,1-1,-1 1,0-2,-3-1,7 3,1-1,0 1,1-1,-1 1,0-1,1 0,-1 0,1 0,0 0,0 0,0-1,0 1,1-1,0 1,-1-1,1 0,0 1,-3-17,1 1,1 0,0-7,0 5,0 0,-1 1,-3-7,5 22,-1-1,0 1,0 0,0-1,-1 1,0 0,0 0,0 0,0 1,-1-1,0 1,0 0,-3-3,-5-4,1 0,0-1,1 0,1-1,0 0,-3-7,2 4,-1 0,0 1,-1 1,-2-3,9 13,0-1,0 1,0 0,-1 1,1-1,-1 1,0 0,0 0,0 1,0 0,0 0,-1 0,1 1,-1 0,-30-4,8 2,0-1,1-2,-11-4,31 8,1-1,0 0,0 0,0 0,0-1,1 0,-1 0,1-1,0 0,0 0,1 0,-1-1,1 0,-4-5,9 9,-1 1,1 0,-1 0,1 0,-1-1,0 1,0 0,0 0,0 0,1 0,-1 0,0 0,-1 1,1-1,0 0,0 0,0 1,0-1,-1 1,1-1,0 1,0-1,-1 1,1 0,0 0,-1-1,1 1,0 0,-1 0,1 1,-1-1,-2 2,1 0,0 0,0 0,0 1,0-1,0 1,0 0,1 0,-3 2,-14 16,-18 6,30-24,1 1,0 0,1 0,-1 1,1-1,0 1,0 0,0 1,1-1,-1 2,4-6,1-1,0 1,-1-1,1 1,0-1,0 1,-1-1,1 1,0-1,0 1,0 0,0-1,0 1,0-1,0 1,0-1,0 1,0 0,0-1,0 1,1-1,-1 1,0-1,0 1,1-1,-1 1,0-1,1 1,-1-1,0 1,1-1,-1 1,20 5,23-8,-27-2,0-1,-1-1,0 0,0-1,0 0,-1-2,0 0,-1 0,31-24,27-29,-51 45,-18 15,-1 1,0-1,1 1,-1 0,1 0,0 0,-1 0,1 0,0 0,-1 0,1 0,0 1,0-1,0 1,0-1,0 1,0 0,0 0,0 0,0 0,-1 0,1 0,0 0,0 1,0-1,0 1,1 0,2 2,0 0,0 1,0 0,-1 0,1 0,-1 0,0 1,0 0,36 32,-25-28,-2-2,-1 0,0 1,0 1,1 2,-11-10,0 1,0 0,0 0,0 0,0 0,-1 0,1 0,-1 1,1-1,-1 0,0 1,0-1,0 1,0-1,-1 1,1 0,-1-1,1 1,-1-1,0 1,0 0,0 0,0-1,-1 3,1-5,0 1,0-1,-1 1,1-1,0 0,0 1,-1-1,1 1,0-1,0 1,-1-1,1 0,0 1,-1-1,1 1,-1-1,1 0,0 0,-1 1,1-1,-1 0,1 0,-1 1,1-1,-1 0,1 0,-1 0,1 0,-1 0,1 0,-1 0,0 0,-20-7,-16-18,-13-27,41 41,0 0,-1 1,1 1,-7-5,16 14,-1-1,1 1,0 0,-1-1,1 1,-1-1,1 1,-1 0,1 0,-1-1,1 1,-1 0,0 0,1 0,-1-1,1 1,-1 0,1 0,-1 0,0 0,1 0,-1 0,1 0,-1 0,0 0,1 1,-1-1,1 0,-1 0,1 0,-1 1,1-1,-1 0,1 1,-1-1,1 0,-1 1,1-1,-1 1,-10 25,10-23,1-1,-1 1,1-1,-1 0,0 1,0-1,0 0,0 0,-1 0,1 0,-1 0,1 0,-1 0,0 0,1 0,-2 0,-2-1,-1 1,0-1,0-1,0 1,0-1,0 0,0 0,0 0,1-1,-1 0,0 0,0-1,1 1,-1-1,0-1,1 1,0 0,1 0,-1 1,0 0,0 0,0 0,-1 0,1 1,0-1,0 2,0-1,0 0,0 1,0 0,-1 0,2 0,-1 1,0 0,0 0,0 0,-1 2,-21 16,17-12,-1 1,0-2,0 0,0 0,-13 4,13-7,0 0,1 1,-1 0,1 1,1 0,-1 0,-6 7,12-9,1 0,0 0,0 0,0 1,0-1,0 1,1 0,0 0,0 0,1 0,-1 0,1 0,0 0,0 1,1-1,-1 0,1 4,2 12,-1-16,-1-1,1 1,-1-1,0 1,0-1,0 1,-1 0,0-1,0 1,0-1,-1 3,-34-19,30 11,0-1,-1 1,1 0,-1 0,1 1,-1 0,1 0,-1 0,1 1,0 0,-1 0,-3 2,7-2,0 0,0 0,1 1,-1-1,1 1,-1 0,1 0,0 0,-1 0,1 0,0 0,1 0,-1 1,0-1,1 1,-1-1,1 1,-1 0,1-1,0 1,1 0,-1 0,0 0,1 0,-1 0,1 0,0 3,2 51,-2 23,0-75,-1 0,0 0,0 0,-1 0,0 0,0 0,0 0,0-1,0 1,-1-1,0 1,0-1,-3 3,5-6,-1 0,1 0,-1 1,1-1,0 1,0-1,-1 1,1-1,0 1,0 0,1 0,-1-1,0 1,0 0,1 0,0 0,-1 0,1 0,0 0,0 0,0 0,0-1,0 2,2 0,0 1,0-1,0 0,0 0,1-1,-1 1,1 0,0-1,0 0,0 1,0-1,1 0,0 1,5 4,1 0,0 0,0-1,1-1,0 1,7 1,-16-6,0-1,0 1,0-1,0 0,0 1,0-1,1 0,-1 0,0 0,0-1,0 1,0-1,0 1,0-1,0 1,0-1,0 0,0 0,-1 0,1 0,0 0,0 0,-1-1,1 1,-1-1,1 1,-1-1,0 1,1-1,-1 0,0 0,0 0,0 1,0-1,-1 0,1 0,0 0,-1 0,0 0,1-1,6-24,-1 0,-2 0,0 0,-2 0,-1-1,-1 1,-1-1,-2 1,-1-7,1 24,0 1,-1 0,0 0,0 1,-1-1,0 1,0 0,-5-5,3 4,0 0,1-1,1 0,-1 0,2 0,-2-5,3 7,0-2,0 0,1 1,0-1,0 0,1 0,0-1,1 9,0 1,0-1,0 0,1 0,-1 0,0 1,1-1,-1 0,1 1,0-1,-1 0,1 1,0-1,0 1,0-1,0 1,0 0,0-1,1 1,-1 0,0 0,1 0,-1 0,1 0,-1 0,1 0,0 0,-1 1,1-1,0 0,-1 1,1 0,0-1,-1 1,2 0,21-2,0 1,1 1,18 3,-16-1,0-1,21-3,-30-3,-33-1,-31-1,37 8,-1-1,1 1,0 1,-1 0,1 0,0 1,0 0,0 0,1 1,-1 0,-5 4,10-5,0 0,-1 0,2 1,-1-1,0 1,1 0,-1 0,1 0,0 1,1-1,-1 1,1-1,0 1,0 0,0 0,1 0,-1 0,1 0,0 0,1 0,-1 4,4 130,-1-75,-4 57,1-118,1-1,-1 1,0 0,0 0,0 0,0-1,-1 1,1 0,-1-1,0 1,1-1,-1 0,0 0,0 0,-1 0,1 0,0 0,-1 0,1-1,-1 1,1-1,-1 1,0-1,0 0,1 0,-1-1,-1 1,2 0,-1-1,1 1,0-1,-1 1,1-1,0 0,-1 0,1 0,0 0,-1-1,1 1,0-1,-1 1,1-1,0 0,0 0,0 0,0 0,0 0,0 0,0-1,0 1,0-1,0 1,1-1,-1 0,1 0,-1 1,1-1,0 0,0 0,-1 0,1-1,0 1,1-1,0 0,-1 0,1 1,0-1,1 0,-1 0,0 0,1 1,-1-1,1 0,0 1,0-1,0 0,0 1,1-1,-1 1,2-2,31-44,-26 37,8-8,1 1,1 0,8-5,2-3,-14 10,-2 0,0 0,0-1,-2-1,0 0,-1-1,-1 1,-1-2,3-10,26-59,-35 84,1 0,1 0,-1 0,1 1,0-1,0 0,0 1,0 0,1 0,0 0,0 0,0 1,0-1,0 1,1 0,-1 0,1 1,0-1,0 1,0 0,0 1,1-1,-1 1,0 0,0 0,1 1,1-1,6 0,1 0,0 0,0 2,0 0,0 0,3 2,-11-2,0 1,1 0,-1 1,0-1,0 1,-1 0,1 0,0 1,-1 0,0 0,0 0,0 1,-1-1,2 2,0 0,0 0,1 0,0-1,0 0,1-1,-1 0,1 0,0 0,0-1,0 0,4 0,-2 1,1-1,-1 1,0 1,0 0,-1 1,0-1,1 2,17 15,-2 2,20 23,-35-39,-6-11,-11-18,-1 12,-1 0,1 1,-2 0,1 1,-1 0,0 0,-9-4,7 5,1-1,0-1,0 0,1 0,0-1,0 0,0-2,2 0,-1 0,-1 0,0 1,0 0,-9-6,13 13,0 0,1 0,-1 0,0 1,0 0,-1 0,1 0,0 1,-1 0,1 0,-1 0,1 1,-6 0,-74 3,-82 12,152-13,1 1,0 0,0 1,0 1,1 0,-11 6,20-9,0 1,0 1,0-1,0 1,0 0,1 0,0 0,0 0,0 1,0 0,1 0,-1 0,1 0,1 0,-1 1,1-1,0 1,-1 4,-11 36,8-27,0 0,2 0,0 1,1-1,1 1,0 5,1 85,0-4,5 17,-4-123,0 1,0-1,-1 1,1 0,0-1,0 1,0-1,0 1,0 0,0-1,0 1,0-1,0 1,1 0,-1-1,0 1,0-1,0 1,1 0,-1-1,0 1,1-1,-1 1,0-1,1 1,-1-1,1 1,-1-1,1 0,-1 1,1-1,-1 0,1 1,-1-1,1 0,-1 0,1 1,-1-1,1 0,17-20,11-40,-17 24,-2 0,-2 0,3-26,-2 14,10-33,-13 65,0 0,2 1,0 1,0-1,1 1,1 0,12-11,7-14,-19 25,0 1,1 0,1 1,0 0,6-4,-12 11,0 1,0 0,0 0,1 1,0 0,-1 0,1 1,0-1,0 2,1-1,-1 1,0 0,7 0,26 0,-1 1,22 4,-46-2,0 0,0 1,-1 1,1 1,-1 0,0 0,-1 2,4 1,171 91,-179-92,-1 0,0 1,0 0,0 0,-1 0,0 1,-1 0,0 1,0-1,0 4,22 31,-28-43,1 0,0 0,-1-1,1 1,0 0,-1 0,1 0,-1 0,0 0,1 0,-1 0,0 0,1 0,-1 0,0 0,0 0,0 0,0 0,0 1,0 0,-1-2,1 1,0-1,-1 1,1-1,-1 0,1 1,-1-1,0 1,1-1,-1 0,1 0,-1 1,0-1,1 0,-1 0,0 0,1 0,-1 1,0-1,1 0,-1 0,1 0,-1-1,0 1,-51-10,42 7,-74-22,52 14,-1 1,0 2,-30-3,61 11,1-1,-1 1,1 0,-1 1,1-1,-1 0,1 0,-1 1,1-1,-1 1,1-1,0 1,-1-1,1 1,0 0,-1 0,1 0,0 0,0 0,0 0,0 0,0 0,0 0,0 0,0 1,0-1,-16 43,16-38,0-1,0 0,-1-1,0 1,0 0,0 0,-1-1,0 0,-1 2,-1-1,-1 1,1-1,1 1,-1 0,1 0,0 1,-1 0,5-6,0 0,0-1,-1 1,1 0,0 0,0-1,0 1,0 0,0 0,0 0,0-1,0 1,0 0,0 0,0-1,0 1,0 0,1 0,-1-1,0 1,1 0,-1 0,0-1,1 1,-1-1,1 1,1 1,0-1,0 0,0 0,0 0,0 0,0 0,0 0,0-1,0 1,0-1,1 0,-1 1,0-1,2 0,4 0,0 0,-1-1,1 0,0 0,0-1,-1 0,1 0,-1-1,0 0,1 0,-1-1,-1 0,1 0,0 0,-1-1,0 0,5-6,26-16,-31 23,0 1,1 1,-1-1,1 1,-1 0,1 1,0 0,-1 0,1 0,0 1,0 0,2 0,10 1,1 1,-1 0,14 5,-5 1,0 2,-1 1,0 2,25 15,-39-20,-1 1,0 0,0 1,-1 1,-1 0,1 0,-2 1,1 1,-2-1,0 1,0 1,-1-1,-1 3,13 29,-2 1,-2 0,3 23,-13-42,-2 1,0 0,-2 0,-2 0,0 7,0 48,0-81,1 0,0 0,0 0,-1 0,1 0,-1 0,0 0,1-1,-1 1,0 0,0 0,0-1,0 1,0-1,-1 1,1-1,0 1,-1-1,1 0,-1 1,1-1,-1 0,0 0,1 0,-1-1,0 1,0 0,0-1,0 1,0-1,0 1,-10 1,1 1,-1-2,0 0,-9 0,-32-1,-1-2,1-2,0-3,-10-4,17 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54.51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39,'37'-1,"0"-3,0-1,10-4,-13 2,1 2,-1 1,31 1,-61 3,0 1,0 0,0 0,0 0,0 0,-1 1,1-1,0 1,-1 0,1 0,-1 1,0-1,0 1,0-1,0 1,0 0,0 0,1 3,8 11,0 0,-1 1,2 6,8 13,-10-18,-1 0,-1 0,2 8,-6-11,2 0,0-1,1 0,0-1,10 13,38 34,-39-45,-2 1,0 0,-1 1,0 0,3 10,-7-13,1-1,0 0,0 0,2-1,-1-1,2 0,8 6,20 18,-36-30,-1 0,0 0,-1 0,1 1,-1 0,0 0,-1 0,2 0,-1 0,1-1,0 1,0-1,3 2,-3-3,0 0,-1 0,1 1,-1-1,-1 1,1 0,-1 0,0 0,0 0,0 1,-1-1,0 1,-1 0,1 2,5 16,16 29,-18-46,-1 1,0-1,-1 1,0 0,0 0,-1 0,0 0,0 2,6 37,-4-36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59.880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81,'4'-1,"-1"0,1 0,-1-1,0 0,0 0,1 0,-1 0,-1 0,1-1,0 1,0-1,-1 1,0-1,2-2,22-19,-18 20,0 0,1 1,-1 0,1 1,0-1,0 2,0-1,0 1,0 1,0 0,0 0,0 0,1 1,-1 1,-1 0,1 0,0 0,0 1,-1 1,0-1,1 1,-1 1,-1 0,1 0,-1 0,0 1,1 1,37 35,-34-34,-1 1,0 1,-1-1,0 2,2 2,2 4,0-2,1 0,1 0,1-1,0-1,4 2,38 32,-55-44,0 0,0 0,-1 0,1 0,-1 1,0-1,0 1,0 0,0 0,-1 0,1-1,-1 1,0 1,0-1,0 4,0 6,-1 1,-1-1,0 0,0 2,-1-8,1-1,0 1,0 0,1 0,0-1,1 1,-1 0,1 0,1-1,0 1,0-1,0 1,1-1,2 5,-2-9,-1 0,1-1,0 1,0 0,0-1,0 0,1 0,-1 0,1 0,-1 0,1-1,0 1,-1-1,1 0,0 0,0-1,4 1,-4 0,1 0,0 0,-1 0,1 0,-1 1,1 0,-1 0,0 0,0 0,1 1,-2-1,1 1,1 2,39 54,-13-16,-27-36,1 0,-1 0,0 1,-1-1,0 1,0 0,-1-1,0 1,0 0,0 1,-1-1,-1 3,2 22,-2-1,-3 20,-1 13,4-42,1-1,0 0,2 0,0 0,4 11,-5-25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07.742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43 0,'5'1,"0"1,0-1,-1 1,1 0,0 0,0 0,-1 1,1 0,-1 0,0 0,0 0,0 0,0 2,-2-4,-1 0,0 0,0 0,1 0,-1 0,0 1,0-1,0 0,0 1,0-1,-1 0,1 1,0-1,-1 1,1 0,-1-1,1 1,-1-1,0 1,0 0,0-1,0 1,0 0,0-1,0 1,0 0,0-1,-1 1,1-1,-1 1,0 0,1-1,-1 1,0-1,0 0,0 1,0-1,0 0,0 1,0-1,0 0,0 0,-1 0,1 0,0 0,-2 0,-1 2,-4 2,0 0,0 1,1 0,-1 1,2-1,-1 2,4-5,1 0,0 0,1 0,-1 1,0-1,1 1,0-1,0 1,0 0,0 0,1-1,-1 1,1 0,0 0,0-1,1 5,0 5,2 0,0 0,1 0,0 0,0-1,2 0,-1 0,2 0,-1-1,2 1,7 8,-12-15,0-1,0 1,0 1,0-1,-1 0,0 0,0 1,-1 0,1-1,-1 1,0 0,-1-1,1 1,-1 0,0 0,-1 0,1-1,-2 5,-3 8,0-1,-1 0,-1 0,-9 15,10-19,-1 0,2 0,0 0,0 1,1-1,1 1,0 0,0 7,4 374,1-220,-3-244,-1 18,3 0,2 0,7-34,-4 34,-2-1,-2 1,-2-1,-2-1,-1-48,2 92,0 0,0 1,-1 0,0-1,-1 1,0 0,0 0,-1-1,-15-47,12 11,1-1,3 0,1-19,1 29,0 27,0 1,1-1,0 1,0-1,0 0,1 1,1 0,0-1,0 1,0 0,1 0,0 0,1 0,3-6,20-36,-24 43,-12 30,7-17,0 0,0 0,0 0,1 1,0-1,0 0,0 1,1-1,0 1,0-1,1 1,0-1,0 0,0 1,2 3,4 6,0-1,0-1,2 1,0-1,6 7,-6-6,-1-1,0 1,5 15,10 21,-20-47,-1 0,1 0,0-1,0 1,0-1,0 0,0 0,1 0,0 0,-1 0,1-1,0 0,1 0,-1 0,0 0,0-1,1 1,-1-1,1 0,-1 0,1-1,0 1,-4-1,-1 0,1 0,-1 0,1-1,-1 1,1 0,0 0,-1 0,1 0,-1-1,1 1,-1 0,1 0,-1-1,1 1,-1 0,1-1,-1 1,1-1,-1 1,0 0,1-1,-1 1,0-1,1 1,-1-1,0 1,0-1,0 0,1 1,-1-1,0 1,0-1,0 1,0-1,0 0,0 1,0-1,0 1,0-1,0 1,0-1,0 0,-1 1,1-1,-17-30,16 30,0 0,0 0,0 0,0-1,0 1,0 0,0 0,1 0,-1-1,0 1,1 0,-1-1,1 1,0-1,-1 1,1 0,0-1,0 1,0-1,0 1,0-1,0 1,0-1,4 0,0 0,1 0,-1 1,0 0,1-1,-1 1,1 1,-1-1,1 1,-1 0,1 0,0 0,-1 0,1 1,-1 0,1 0,-1 0,0 1,1-1,1 2,17 7,-1 0,0 1,5 5,-18-11,15 9,-3-3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7:56.47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364 1,'1'18,"-1"-11,0 1,0 0,0-1,-1 1,0 0,-1-1,0 3,1-8,0 1,-1-1,1 0,0 0,-1 0,1 0,-1 0,0 0,1 0,-1 0,0-1,0 1,0-1,-1 0,1 1,0-1,0 0,-1 0,1 0,-1-1,1 1,0 0,-1-1,0 0,-1 1,0 0,0 0,0 0,1 1,-1-1,0 1,1 0,-1 0,1 0,0 0,0 1,0-1,0 1,0 0,0 0,0 0,-2 6,0-1,0 1,0 0,1 0,-1 4,4-7,-1 0,-1-1,1 1,-1 0,1-1,-2 0,1 0,0 0,-1 0,0 0,0-1,-1 0,1 0,-1 0,0 0,0-1,-3 2,-41 12,38-15,1 1,0 1,0 0,1 0,-8 5,15-8,-1 1,0 1,0-1,1 0,0 1,-1-1,1 1,0 0,0 0,0 0,1 0,-1 0,1 0,0 0,-1 0,1 0,1 1,-1-1,0 4,0 3,-1 1,2-1,0 1,0-1,1 1,1 4,-2-11,1 0,0 0,1 0,-1-1,1 1,-1 0,1 0,1-1,-1 1,0-1,1 0,-1 1,1-1,0-1,0 1,1 0,2 1,-1 0,0-1,0 1,-1 0,1 0,-1 0,0 1,0-1,0 1,-1 0,1 0,-1 1,-1-1,1 1,-1-1,0 1,0 0,0 0,-1 0,0 1,0 2,-1 1,0 0,-1-1,0 1,0 0,-1-1,0 1,-1-1,0 0,0 0,-5 9,-1 1,2 1,0 0,1 1,1-1,0 1,2 0,1 1,0-1,2 20,0-23,1 1,1-1,0 0,1 0,1 0,1 0,0 0,2-1,7 16,-9-16,0 0,-1 1,-1 0,-1 0,0 0,-1 0,-1 0,-1 0,-1 0,0 0,-3 8,-12 28,13-45,1 1,0 0,0 0,1 0,0 0,1 0,0 0,2 68,0-49,-1-1,-1 1,-1-1,-2 1,-1 4,-3 28,7-57,1-15,0-12,1-8,-1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7:58.41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362 0,'-16'2,"1"1,0 1,0 0,1 0,-1 2,1 0,0 0,-3 3,-19 7,25-9,-1 0,1 0,0 1,0 0,1 1,0 0,1 1,-9 10,-15 15,30-31,-1 0,1 1,0-1,0 1,0-1,1 1,-1 0,1 0,0 0,1 0,-1 0,1 1,0-1,-5 74,2-12,0-30,-1 5,3-37,2-19,0-1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00.23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395 0,'-10'1,"-1"0,0 0,0 1,1 1,0 0,-1 0,1 1,0 0,0 1,1 0,0 1,0-1,0 2,-1 0,6-4,-65 36,55-33,0 1,0 0,1 1,0 0,1 1,0 0,0 1,1 1,1 0,-8 10,14-13,0 0,1 1,0 0,1-1,0 1,0 0,0 7,-2 4,1-3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01.84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363 101,'0'-3,"-1"-1,1 0,-1 1,0-1,0 1,0-1,-1 1,1-1,-1 1,0 0,0 0,0 0,0 0,-1 0,1 1,-1-1,1 0,-1 1,0 0,-1-1,-1-1,-1 0,0 1,-1-1,1 1,-1 1,1-1,-1 1,0 0,0 0,0 1,-8-1,-1 0,1 1,-1 1,1 0,-2 1,12 0,0-1,0 1,0 1,0-1,0 1,0-1,1 2,-1-1,0 0,1 1,0 0,0 0,0 0,0 0,0 1,-3 3,-62 89,59-80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05.13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99,'8'-5,"1"0,-1-1,-1 0,1 0,-1-1,2-3,-5 5,0 1,1-1,-1 1,1 0,0 1,0-1,0 1,0 0,0 0,1 0,-1 1,1-1,0 2,0-1,0 1,0-1,3 1,-1 1,1-1,-1 1,0 1,1 0,-1 0,0 0,0 1,5 2,-9-3,-1 1,1 0,0 0,-1 0,1 1,-1-1,0 1,1 0,-1 0,-1 0,1 0,0 1,-1-1,0 1,1-1,-1 1,0 3,35 64,-24-47,0 0,-2 1,7 21,49 174,-60-203,0 0,1 0,0 0,1-1,1-1,1 0,0 0,6 4,-9-10,1-1,0-1,0 1,1-2,0 1,0-1,0-1,1 1,0-2,0 0,0 0,0-1,9 1,-15-3,1 0,-1 1,1-1,-1 1,0 0,1 1,1 1,-5-3,-1 0,1 0,0 0,-1 1,1-1,-1 0,0 1,1 0,-1-1,0 1,0 0,0-1,0 1,0 0,-1 0,1 0,0 0,-1 0,0 0,1 0,-1 0,0 0,0 9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07.44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3 197,'-1'-28,"0"12,1 0,0-1,1 1,1 0,2-4,-4 17,1 0,0-1,0 1,0 0,0 0,1 0,-1 1,1-1,0 0,-1 1,1-1,1 1,-1-1,0 1,0 0,1 0,-1 0,1 0,0 0,0 1,0-1,0 1,0 0,0-1,0 2,0-1,3 0,9-2,0 1,0 1,0 0,0 1,0 1,5 1,-15-2,0 1,-1 1,1-1,0 1,0 0,0 0,-1 0,1 0,-1 1,0 0,0 0,0 0,0 1,0-1,-1 1,1 0,-1 0,0 0,0 0,0 2,2 3,2 6,1-1,1-1,0 1,0-2,1 1,1-1,0-1,6 5,-9-9,0 0,0 1,-1 0,0 0,-1 1,0 0,0 0,3 7,31 82,-31-70,2-1,1 0,4 5,11 19,-21-38,0 1,2-1,-1 0,2-1,-1 0,2 0,0 0,9 7,-13-13,0 1,-1-1,1 1,-1 0,0 1,-1-1,0 1,0 0,-1 0,0 0,0 1,-1-1,0 2,1 1,1 1,0 0,1-1,0 0,1 0,4 5,-4-8,1-1,-1 0,1 0,1 0,4 2,1 2,-13-11,0 0,1 0,-1 0,0 0,0 0,0 0,0 0,0 1,0-1,0 0,0 0,0 0,0 0,0 0,0 0,0 0,0 1,0-1,1 0,-1 0,0 0,0 0,0 0,0 0,0 1,-1-1,1 0,0 0,0 0,0 0,0 0,0 0,0 0,0 1,0-1,0 0,0 0,0 0,0 0,0 0,0 0,0 0,-1 0,1 0,0 1,0-1,0 0,0 0,0 0,0 0,0 0,-1 0,1 0,0 0,0 0,0 0,0 0,0 0,0 0,-1 0,1 0,0 0,0 0,0 0,0 0,-18 2,-22-2,-24-2,-4-1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09.77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1 252,'5'-4,"0"1,0-1,-1 0,1-1,-1 1,0-1,0 0,-1 0,1 0,-1 0,0-1,-1 1,1-1,-1 0,0 1,0-1,-1-2,2-1,0 0,1 0,0 1,0 0,0 0,1 0,2-1,0 1,2 0,-1 0,1 1,0 0,0 1,1 0,0 1,0 0,0 0,12-3,18-9,-37 16,-1 1,1-1,0 1,0 0,0 0,0 0,0 0,-1 0,1 1,0-1,0 1,0 0,-1-1,1 1,0 1,-1-1,1 0,-1 1,1-1,-1 1,0 0,1 0,-1-1,0 2,0-1,11 10,-1 1,-1 0,6 9,-16-20,39 55,28 55,-34-53,38 49,-55-85,1-2,0 0,2 0,0-2,1-1,1 0,1-2,0 0,1-2,1 0,7 1,-27-13,0 1,0-1,0 1,0 0,0 0,-1 0,0 1,1-1,-1 1,-1 0,1 1,0-1,-1 1,0-1,0 1,-1 0,1 0,0 3,0 3,0 0,-1 1,0-1,-1 1,0-1,-1 1,-1-1,0 7,1-14,0 0,0 0,0 0,1 0,0 0,0 0,0-1,0 1,1 0,-1 0,1-1,0 1,0-1,0 0,0 1,1-1,-1 0,1 0,0-1,0 1,0-1,0 1,1-1,-1 0,3 1,-1 1,0-1,0 1,0 0,-1 0,1 0,-1 1,0-1,0 1,-1 0,0 0,1 3,-3-7,0 0,0 0,-1 1,1-1,0 1,-1-1,0 0,1 1,-1-1,0 1,0-1,1 1,-1-1,0 1,-1-1,1 1,0-1,0 1,-1-1,1 1,-1-1,1 0,-1 1,0 0,0-1,-1 0,1 0,0 0,-1 0,1 0,-1 0,0-1,1 1,-1 0,1-1,-1 0,0 1,1-1,-1 0,0 0,0 0,1 0,-1 0,-12-1,0-1,1 0,0-1,-12-4,24 7,-65-21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11.795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35 261,'-1'-3,"0"0,0 1,0-1,0 0,0 0,0 1,-1-1,0 1,1-1,-1 1,-1-1,-12-24,14 25,0-1,1 0,0 0,-1 0,1 0,0 0,0 0,1 0,-1 1,1-1,-1 0,1 0,0 0,0 1,0-1,0 0,1 1,-1-1,1 1,-1-1,1 1,0 0,0 0,0 0,0 0,1-1,9-6,0 0,0 1,1 0,13-5,20-14,-31 17,0 0,0 2,1 0,0 0,13-3,-26 11,-1-1,1 1,0 0,-1 0,1 0,-1 0,1 1,0-1,-1 1,1-1,-1 1,1 0,-1 0,0 0,1 0,-1 1,0-1,0 1,0-1,0 1,0 0,0 0,0 0,-1 0,2 2,8 9,-2 1,0 0,7 14,1 2,-10-20,1-1,0 0,1 0,0-1,0 0,1-1,-2-1,0 0,-1 1,1-1,-2 1,1 1,-1-1,0 1,0 0,3 8,25 72,-29-71,0 0,2 0,0-1,0 0,2 0,0-1,1 0,0 0,1-1,9 8,179 152,-193-169,0-1,-1 1,0-1,0 1,0 1,0-1,-1 1,0 0,0 0,-1 0,0 0,0 1,0-1,-1 1,0 0,0 0,0-1,-1 1,0 0,-1 1,0-1,0 0,0 0,-2 6,2 19,1 0,2-1,2 11,-2-19,-3-20,1-1,-1-1,1 1,-1 0,1-1,-1 1,0-1,0 1,0-1,0 1,0 0,0-1,-1 1,1-1,0 1,-1-1,1 1,-1-1,1 1,-1-1,0 1,0-1,0 0,0 1,0-1,0 0,0 0,0 0,0 0,0 0,-1 0,-14 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33.69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477 97,'0'-3,"0"-1,-1 0,0 1,0-1,0 1,0-1,-1 1,1-1,-1 1,0 0,0 0,0 0,0 0,-1 0,1 0,-1 1,0-1,0 1,1 0,-2-1,1 2,0-1,-1 0,-3-2,0 0,-1 1,1 0,-1 0,0 1,0 0,0 0,0 1,-7-1,3 2,0 0,0 1,0 0,1 1,-1 0,0 1,1 0,0 1,-5 2,11-4,1 0,-1 1,1-1,0 1,0 0,0 0,0 0,1 1,-1-1,1 1,0 0,0 0,0 0,0 0,1 1,0-1,0 1,0-1,0 1,1 0,0 0,0 0,0 4,-2 19,1-1,-2-1,0 1,-3 4,5-23,0-1,-1 0,0 0,0 0,0 0,-1-1,0 1,0-1,-1 0,0 0,0 0,0-1,-3 2,-2 1,1-1,0 1,1 1,0-1,-5 7,10-10,1 0,-1 0,1 0,0 0,0 1,0-1,1 0,0 1,0-1,0 1,0-1,1 1,0 1,4 218,-4-209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36.32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448 114,'-2'-5,"-1"0,0 0,0 0,0 0,0 0,-1 0,0 1,0 0,0 0,-1 0,1 0,-2 0,-7-8,8 8,0-1,0 1,-1 0,0 1,0-1,0 1,0 0,0 1,-1 0,1-1,-1 2,1-1,-1 1,0 0,0 1,0-1,-5 2,-2 0,1 0,0 1,-1 1,1 0,0 1,1 0,-1 1,-8 5,18-8,-1 0,1 0,1 1,-1-1,0 1,1-1,-1 1,1 0,0 0,0 0,0 0,0 0,0 0,1 1,-1-1,1 0,0 1,0-1,0 1,1 0,-1-1,1 3,-1 13,0 0,2 0,0 0,2 2,0 25,-1 11,0-15,-2 1,-4 25,3-57,-1 0,0 0,0 0,-1 0,-1 0,0-1,0 0,-1 1,0-2,-1 1,0-1,-1 2,-2 2,2 1,0 0,0 0,1 1,1 0,1 0,0 0,1 1,-1 6,4-9,2-3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38.41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284 1,'-9'-1,"1"2,-1-1,1 1,-1 0,1 1,-1-1,1 2,0-1,-5 3,9-2,0-1,0 1,0 0,0 0,0 1,1-1,0 1,-1-1,1 1,0 0,1 0,-1 1,1-1,0 0,0 1,0-1,0 3,-5 18,1 0,2 0,0 1,2-1,0 17,-1 10,0-31,0 0,-2-1,-4 11,-9 47,15-63,0 0,-2-1,0 1,-6 12,5-15,1 1,1-1,0 1,0-1,2 1,-1 0,2 1,-14 67,13-67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41.33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136 1,'0'10,"1"1,-1 1,0-1,0 1,-1-1,-1 1,0-1,0 0,-1 1,-1-1,0-1,0 1,-1 0,-3 4,-30 36,32-44,-1 0,1 1,1-1,-1 1,1 0,1 1,-1-1,2 1,-1 0,1 0,0 0,1 1,0-1,1 0,0 3,3 406,-1-412,-1 0,1-1,0 0,0 1,0-1,1 1,-1-1,1 0,1 0,-1 0,1 0,2 2,6 10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43.295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224 1,'-2'0,"-1"0,0 0,0 0,0 0,0 0,0 1,1-1,-1 1,0 0,0 0,1 0,-1 0,1 0,-1 1,1-1,-1 1,1-1,0 1,0 0,-1 0,2 0,-1 0,0 0,0 1,1-1,-1 0,1 1,-1-1,1 1,0 0,0-1,0 1,1 0,-1 0,1 0,-1-1,1 1,0 3,-2 14,1 1,1-1,0 1,3 9,-1-13,-1-1,0 1,-1 0,-1 0,-1-1,-1 1,0-1,1-10,0 0,-1-1,0 1,0-1,0 0,0 0,-3 3,2-4,1 0,0 0,0 0,1 1,-1-1,1 1,0-1,0 1,1 0,-1 0,1 0,0 1,0 21,1-1,2 22,0 48,-2-87,-1-1,-1 1,1-1,-1 1,-1-1,0 1,0-1,0 0,-3 3,-10 16,-31 60,41-71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45.38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420 1,'-8'-1,"1"1,0 1,0-1,0 1,-1 0,1 1,0 0,1 0,-1 0,0 1,0 0,1 1,0-1,0 1,0 0,0 1,0-1,1 1,0 0,0 0,0 1,1 0,0 0,0 0,0 0,1 0,0 1,-1 3,-18 33,16-33,1 0,-1 1,2 0,-1 0,2 0,-1 1,2-1,-1 1,1 0,1 11,1-1,0-10,1 1,-2-1,1 1,-2-1,0 1,0-1,-1 0,0 0,-1 0,-1 0,-2 2,-8 19,2 1,1 0,0 7,6-24,3-1,0 0,0 1,2-1,0 0,1 1,1 6,0-6,-1-1,-1 0,0 1,-1-1,-1 0,-3 11,-40 115,31-104,11-31,1 0,0 0,0 1,1 0,0-1,1 1,0 0,0 1,0-1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49.04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0,'6'1,"0"0,0 1,0-1,0 1,0 0,-1 0,1 1,4 2,35 13,-41-18,1 1,0 0,-1 1,1-1,-1 1,0 0,1 0,-1 0,0 0,0 1,0 0,0-1,-1 2,4 2,-3-1,-1 1,0-1,0 0,-1 1,1 0,-1 0,0 0,-1 0,1 0,-1 0,0 0,-1-2,1 0,0 0,1 0,-1-1,1 1,-1-1,1 1,0-1,0 1,1-1,-1 0,1 0,-1 0,1-1,0 1,0 0,7 4,1 0,0-1,0 0,5 1,-8-4,-1 0,1 1,-1 0,0 0,0 1,-1-1,1 2,-1-1,0 1,0-1,-1 2,2 1,-1 0,-1 1,0 0,0 0,-1 0,0 1,0-1,-1 1,-1 0,0 0,0 0,-1 0,0 0,0 10,-2-13,1-1,1 0,-1 0,1 1,0-1,0 0,1 0,0 0,0 0,1 0,-1-1,2 2,-2-3,1-1,0 1,1-1,-1 1,1-1,-1 0,1 0,0-1,0 1,0-1,0 0,0 0,1 0,-1-1,1 1,1-1,1 1,0 0,0 0,0 0,-1 1,1 0,-1 1,1-1,-1 1,0 1,0-1,0 2,-3-2,0 0,0 0,0 0,-1 0,1 1,-1 0,0-1,-1 1,1 0,-1 0,0 0,0 0,-1 0,1 0,-1 0,0 3,0 13,-1-14,1 0,-1 0,1 0,1 0,0 0,0 0,0-1,0 1,1 0,0-1,1 1,0-1,0 0,0 1,0-2,1 1,0 0,1-1,-1 1,1-1,49 45,-38-37,0 1,-1 1,-1 0,0 1,-1 1,-1 0,4 7,-16-23,1 0,0 1,-1-1,1 0,-1 0,1 0,-1 0,0 0,0 1,1-1,-1 0,0 0,0 0,0 1,0-1,0 0,-1 0,1 0,0 1,0-1,-1 0,1 0,-1 0,1 0,-1 0,1 0,-1 0,0 0,0 0,1 0,-1 0,0 0,0 0,0-1,0 1,0 0,0 0,0-1,0 1,0-1,0 1,-1-1,1 0,0 1,0-1,0 0,0 0,-1 0,1 0,0 0,-14 2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9:51.32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88,'1'-2,"-1"1,1-1,0 0,0 1,0-1,0 0,0 1,0 0,1-1,-1 1,0 0,1-1,-1 1,1 0,-1 0,1 0,0 0,-1 0,3 0,33-15,-24 11,24-8,0 2,22-4,-56 15,0-1,0 1,0 1,0-1,0 0,0 1,-1-1,1 1,0 0,0 0,0 0,-1 0,1 0,0 1,-1-1,1 1,-1 0,0 0,0 0,1 0,-1 0,0 0,-1 0,1 1,9 11,-2 1,0 0,0 0,-1 2,25 39,-2-24,1-1,2-1,2-1,-10-9,-7-5,-1 0,0 1,-1 1,3 5,-15-15,0-1,0 1,-1 0,0 0,-1 1,1-1,-1 1,-1 0,0 0,0 0,0 0,-1 0,0 0,-1 5,1-6,0 1,0-1,1 0,0 0,0 0,0 0,1-1,1 3,12 40,-14-35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10.81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322 1,'-11'0,"2"-1,-1 1,1 0,-1 1,1 0,-1 1,1 0,-6 2,12-3,0 1,1-1,-1 1,1-1,-1 1,1 0,0 0,0 0,0 1,0-1,0 0,0 1,0-1,1 1,0 0,-1-1,1 1,0 0,0 0,0 0,1 0,-1 0,1 0,0 0,-1 0,1 1,-4 55,-5 52,5 8,5-79,0-14,-1 0,-2 0,0 1,1-19,-1 0,0 0,0 0,0 0,-1-1,0 1,-1-1,0 0,0 0,0 0,-6 5,4-2,0 0,0 1,1-1,1 1,0 0,0 0,1 1,0-1,1 1,1 0,-1-1,2 11,-2 0,-1 0,-1 0,-1 0,0 1,2 0,0 0,1-1,2 1,0 0,2 7,-2 76,-2-99,1 1,-1-1,-1 0,1 0,-1 0,0-1,-1 1,-3 4,3-3,-1 0,1 0,1 0,-1 1,2-1,-1 2,1-4,1 1,0 0,1-1,-1 1,1 0,1 0,-1-1,1 1,0 0,1-1,0 1,0-1,0 1,5 7,0 0,2-1,-1 0,9 10,-5-7,4 5,-1 1,-1 1,1 4,-11-18,0 0,0 1,-1-1,-1 1,0 0,0 0,-1 0,0 0,-1 0,0 0,0 18,1-17,0 0,-1 0,-1 0,0-1,-1 1,0 0,0 0,-1-1,0 1,-2 1,-3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28.80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1,'2'9,"1"0,0 0,0-1,1 1,1 0,-4-7,1 3,1 0,0-1,0 1,1-1,-1 0,1 0,0 0,0-1,0 1,0-1,1 0,-1 0,5 1,69 28,-24-12,28 9,-66-25,-1 0,0 1,-1 1,1 0,-1 1,0 1,-1 0,0 1,0 0,0 1,1 2,-7-3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04.58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423 112,'0'0,"1"0,0 0,-1 0,1 0,0-1,-1 1,1 0,0 0,-1 0,1-1,0 1,-1 0,1-1,-1 1,1-1,-1 1,1 0,-1-1,1 1,-1-1,1 0,-1 1,0-1,1 1,-1-1,0 1,1-1,-1 0,0 1,0-1,0 0,0 1,0-1,1 0,-1 1,0-1,0 0,-1 1,1-1,0 0,0 1,0-1,0 0,-1 1,1-1,0 0,0 1,-1-1,1-1,-1-1,0 0,0 1,0-1,-1 1,1-1,-1 1,1 0,-1 0,0-1,-1 0,-8-5,0 1,-1 0,0 1,0 0,-1 1,1 0,-9-1,14 4,0 0,-1 0,1 1,-1 1,1-1,-1 1,1 0,0 1,-1 0,1 0,-1 1,1-1,0 2,-3 0,-16 8,17-7,-1 0,1 0,0 1,0 0,0 0,-2 4,8-6,0 0,0 0,1 0,-1 0,1 1,0-1,0 1,0-1,0 1,1 0,-1 0,1-1,0 1,0 0,1 0,-1 0,1 1,0 1,0 19,2 0,0 0,5 18,-3-23,-1-1,-1 1,-1 0,0-1,-2 1,-1 15,-16 113,16-142,0 0,0 0,-1-1,0 1,0-1,0 0,-1 0,-2 3,-20 35,7-2,12-32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06.170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545 0,'-12'1,"1"0,0 0,0 1,0 1,0 0,0 0,0 1,-9 5,-79 48,56-31,33-20,0 0,0 0,1 1,0 1,-7 6,13-10,0 0,0 1,0-1,0 1,1 0,-1-1,1 1,1 0,-1 0,1 0,-1 1,1-1,0 3,0-3,-1-1,1 1,-1 0,-1-1,1 0,0 1,-1-1,0 0,0 0,0-1,-1 1,1-1,-1 1,0-1,0 0,0 0,0-1,-3 2,0 0,1 1,-1 0,1 0,0 0,0 1,1 0,-1 2,2-1,0 0,1 1,-1 0,2 0,-1 0,1 0,0 0,1 1,0 2,0-3,0-1,0 0,-1 1,0-1,0 0,0 0,-1 0,0 0,-1-1,0 1,1-1,-5 5,-14 20,14-17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07.74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488 18,'-71'-9,"59"6,1 1,-1 0,0 1,0 1,-11 0,18 0,1 1,-1 0,1 0,0 1,-1-1,1 1,0 0,0 0,0 1,0-1,0 1,0 0,1 0,0 0,-1 0,1 0,-2 5,2-6,-12 15,1 1,1 1,0 0,1 0,1 1,1 1,1 0,-3 9,0 12,4-13,-1 0,-1 0,-2-1,-11 20,-46 68,68-115,0 0,0 0,1 0,-1 0,1 0,-1 0,1 0,-1 0,1 0,0 0,0 1,-1-1,1 0,0 0,0 0,0 1,0-1,0 0,1 0,-1 0,0 0,0 1,1-1,-1 0,1 0,-1 0,2 1,8 6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09.465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587 1,'-25'0,"-1"1,1 2,-1 0,1 2,-8 3,21-5,0 1,0 0,1 1,0 0,0 1,0 1,1-1,0 2,0-1,1 1,0 1,-1 1,-23 26,-33 40,61-69,0 1,0-1,1 1,0 0,1 0,-1 1,2-1,-1 1,1-1,0 2,-1 4,-1 0,-1 0,0-1,-1 1,-1-1,0-1,0 1,-1-1,-6 6,-34 60,17-13,26-56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11.70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20,'1'-1,"0"0,-1 0,1 0,0-1,0 1,0 0,0 0,-1 0,1 1,1-1,-1 0,0 0,0 1,0-1,0 0,1 1,-1-1,0 1,0-1,1 1,-1 0,0 0,1 0,-1-1,0 1,1 0,0 1,40-3,-39 2,1 1,0-1,-1 1,1 0,-1 0,0 0,1 0,-1 1,0-1,0 1,0 0,0 0,0 0,0 0,0 1,-1-1,1 1,-1 0,0-1,0 1,0 0,0 0,0 1,0-1,-1 0,0 0,0 1,0-1,0 1,0-1,0 4,2 15,-1-1,-1 1,-1 0,-1-1,-2 4,1 18,2-24,-1 1,1 0,1 0,0-1,2 1,0 0,4 11,-5-26,0 0,0 0,1 0,-1 0,1 0,0 0,1-1,-1 0,1 1,0-1,0-1,0 1,0-1,1 1,0-1,-1 0,1-1,0 1,0-1,0 0,1 0,-1-1,0 1,1-1,-1-1,1 1,61 5,-63-6,-6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13.42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1,'5'0,"-1"-1,1 2,0-1,0 0,0 1,-1 0,1 0,0 1,-1-1,1 1,-1 0,0 0,1 0,-1 1,0-1,0 1,-1 0,1 1,0-1,-1 0,0 1,0 0,0 0,0 0,-1 0,2 2,1 8,0 1,-1-1,0 1,-1 0,-1 0,0 0,-1 12,1-14,1 0,0 0,1 0,0 0,1-1,2 5,19 58,-21-44,-3-15,1-1,0 1,5 13,-7-26,0-1,0 1,0 0,0-1,0 0,1 1,-1-1,1 0,-1 1,1-1,0 0,0 0,0-1,0 1,0 0,0-1,1 1,-1-1,1 1,-1-1,1 0,-1 0,3 0,-1-2,-4-3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15.098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510 132,'-1'-4,"-1"-1,0 0,0 1,-1 0,1-1,-1 1,0 0,0 0,0 1,0-1,-1 1,-3-4,-3-3,3 3,1 0,-1 1,0 0,0 0,0 1,-1 0,0 0,0 1,0 0,-9-3,14 6,0 0,0 0,0 1,0 0,0-1,0 1,-1 0,1 1,0-1,0 0,0 1,0 0,0 0,0 0,0 0,0 0,0 0,1 1,-1 0,0-1,1 1,-1 0,1 0,0 0,0 1,0-1,0 0,0 1,0 0,0-1,1 1,0 0,-1 1,-2 5,0 0,1 1,0-1,1 1,-1 0,2 0,0 0,0 0,1 0,0 6,-1 15,1-28,-1 0,1 0,-1 0,0 0,0 0,0 0,-1 0,1 0,-1 0,1 0,-1-1,0 1,0-1,0 1,-1-1,0 1,-48 35,42-33,0 1,0 1,0 0,-6 6,-4 13,1 1,2 1,0 0,-11 30,27-57,-5 12,1 0,0 1,1 0,1-1,0 1,0 0,2 1,0 5,0-5,-1 1,0-1,-1 0,0 0,-2 0,-1 5,6-31,2-3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25.383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1,'11'-1,"0"1,0 0,1 1,-1 1,0-1,0 2,0-1,0 2,0-1,-1 2,1-1,0 2,13 7,1-1,1-1,0-2,0 0,1-2,21 4,3 0,1 2,-2 2,21 11,-54-20,0 1,0 1,-1 1,8 6,-19-11,1 0,-1 1,0 0,-1 0,1 0,-1 0,0 1,0-1,-1 1,0 0,0 0,0 1,1 4,0-1,1 1,1-1,-1 0,2 0,5 8,-4-9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40.577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0 137,'0'-7,"1"1,0-1,0 1,0-1,1 1,0 0,0 0,1 0,-1 0,1 0,1 0,-1 1,4-5,-4 6,0 0,1 0,-1 1,1 0,-1 0,1 0,0 0,0 0,0 1,0 0,1 0,-1 0,1 0,-1 1,1 0,0-1,-1 2,5-1,-8 1,18-1,0 0,0 2,12 2,-25-2,0 0,0 1,-1-1,1 1,0 1,-1-1,0 1,1 0,-1 0,0 0,0 1,-1 0,2 1,-3-2,-1 0,1-1,0 0,-1 0,1 0,0 0,0 0,0 0,1-1,-1 1,0-1,1 0,-1 0,0 0,1-1,1 1,1-1,-1-1,1 0,-1 0,0 0,0-1,0 1,0-1,0 0,0-1,2-1,-1 3,-1 0,1 0,0 0,0 1,0-1,-1 1,1 1,0-1,0 1,-1 0,1 0,0 1,-1 0,1 0,-1 0,4 2,39 10,-24-11,-17-2,0 0,0 0,-1 0,1 1,0-1,-1 2,1-1,-5 0,1-1,-1 1,1 0,-1 0,0-1,0 2,0-1,0 0,0 0,0 1,-1-1,1 1,-1-1,0 1,0-1,0 1,0 0,0 0,0 0,7 27,-1 1,-1-1,-2 1,-1 0,-2 1,-1 24,0-16,0-33,1 1,-1 0,0 0,-1 0,0-1,0 1,-1 0,0-1,0 1,-2 2,3-9,0 1,1-1,-1 1,1 0,0-1,-1 1,1 0,0 0,0-1,0 1,0 0,0-1,1 1,-1 0,0-1,1 1,-1 0,1-1,0 1,-1-1,1 1,0-1,0 1,0-1,0 1,0-1,0 0,1 0,0 1,6 5,1 0,0-1,0 0,9 4,-11-6,0 0,1 1,-2-1,1 1,4 5,6 12,-1 1,-1 1,4 8,2 5,-9-19,-5-8,-1-1,0 1,-1 0,0 0,0 0,-1 1,0 0,-1 0,0 0,-1 0,0 0,0 8,-5 166,3-169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43.91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98,'34'2,"-1"1,1 2,12 4,-6-1,1-2,-1-2,20-3,0-3,38-7,-20 2,-55 4,-1-1,0-1,0-1,13-6,38-10,-69 21,-1 0,0-1,1 1,-1-1,0 1,0-1,0 0,0 0,0-1,-1 1,1 0,-1-1,2-2,-1 2,0 0,-1 1,1-1,0 0,0 1,0 0,1 0,-1 0,0 0,1 0,1 0,5 0,1 0,-1 0,0 1,0 0,2 0,6 1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47.097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833 99,'-24'0,"6"1,0-2,0 0,-9-2,20 2,1-1,-1 0,1 0,0 0,0-1,0 0,0 0,0-1,1 1,-1-1,-2-3,0 0,-2 0,1 1,-1 0,0 0,0 1,-1 0,-3 0,8 2,0 1,0 1,-1-1,1 1,0 0,0 0,-1 1,1 0,0 0,-1 1,1-1,0 1,-6 2,10-2,0 0,0 0,1 0,-1 0,1 0,-1 0,1 0,0 1,-1-1,1 0,0 1,0-1,0 1,0 0,0-1,0 1,0 0,0-1,1 1,-1 0,1 0,0 0,-1-1,1 1,0 0,0 0,0 0,0 0,0 1,2 11,-1-1,1 0,1 1,1 1,4 20,-8-32,1-1,-1 1,1 0,-1 0,0-1,0 1,-1 0,1 0,0-1,-1 1,0 0,1-1,-1 1,0-1,0 1,-1-1,1 1,-1-1,1 0,-1 0,1 1,-2-1,-1 0,0 1,-1-1,1 0,-1-1,1 1,-1-1,0 0,1 0,-1 0,0 0,0-1,-2 0,-60 0,47-1,1 1,0 1,0 0,-3 2,20-3,0 1,0-1,0 0,0 1,0 0,0-1,0 1,1 0,-1 0,0 0,0 0,1 0,-1 1,1-1,-1 0,1 1,-1-1,1 1,0-1,0 1,0 0,0 0,0-1,0 1,0 3,0 0,0 0,1 0,-1 0,1 0,0 0,1 0,-1 1,1-2,0-1,-1 1,0-1,0 1,0 0,0-1,-1 1,1-1,-1 1,0-1,0 1,0-1,0 1,-1-1,0 0,0 2,-1-3,1 0,-1 0,1-1,-1 1,1-1,-1 1,0-1,0 0,0 0,0 0,0-1,0 1,0-1,0 0,0 1,-2-1,-59-3,41 1,3 1,2 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10.20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58,'113'-19,"-76"15,0-1,-1-2,31-11,-65 18,6-2,0 1,-1 0,1 1,0 0,-1 0,1 0,0 1,-1 0,1 1,-1 0,1 0,-1 0,0 1,0 0,0 0,0 1,-1 0,1 0,-1 1,0 0,0 0,19 18,0 1,-2 1,-1 1,5 8,9 11,-31-38,0-1,1 1,-1-1,1 0,1 0,-1-1,1 1,0-2,0 1,0-1,1 0,-1 0,1-1,0 0,2 0,-6-2,0 0,0 0,0 1,0-1,-1 1,1 0,0 0,-1 0,0 1,1-1,-1 1,0 0,0 0,0 0,-1 0,1 0,-1 1,0-1,1 2,5 10,-1 1,-1 0,0 0,1 5,18 46,-14-53,0-1,1 0,0 0,1-1,0-1,1 0,12 6,12 12,-31-23,-1 0,1 0,-1 1,0-1,-1 2,0-1,0 0,3 7,-6-9,0-1,0 0,0 1,-1 0,0-1,0 1,0 0,0-1,-1 1,0 0,0 0,0-1,-1 1,1 0,-1 0,0-1,-1 3,-21 31,20-35,1 0,-1 1,1-1,-1 1,1 0,0 0,1 0,-1 0,1 0,-1 0,1 1,0 0,-1 103,3-91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21.77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197 472,'100'5,"0"5,0 3,-1 6,22 9,-104-24,-5-2,-1 1,1 0,-1 1,0 0,0 1,2 0,-11-3,1-1,-1 1,0 0,1 0,-1 0,0 0,0 0,0 1,0-1,-1 0,1 1,-1-1,1 1,-1 0,0 0,0-1,0 1,0 0,-1 0,1 0,-1 0,0 0,0 0,0 0,0 2,0 4,-1-1,1 1,-2-1,1 1,-1-1,-3 8,3-12,0 0,0 0,-1 0,1-1,-1 1,0-1,0 1,0-1,-1 0,1 0,-1 0,1-1,-1 1,-1-1,-39 22,-44 16,-19 10,96-43,23-12,29-19,-32 15,0 0,0-1,-1 0,0 0,0-1,-1 1,-1-2,0 1,0-1,-2 0,1 0,-1 0,-1-1,0 0,-1 1,0-1,-1-3,-1 14,0-1,-1 1,1 0,-1 0,1 0,-1 0,1 1,-1-1,0 0,0 0,0 0,0 1,-1-1,1 0,0 1,-1-1,1 1,-1-1,1 1,-1 0,0 0,1 0,-47-22,24 13,-35-14,-1 3,0 2,-2 3,-59-7,54 10,62 13,0-1,0 0,0-1,0 1,0-1,0 0,0 0,0 0,1-1,-1 1,1-1,0 0,-1-1,2 1,-1-1,0 0,0 0,4 3,0 0,0 0,0 0,-1 0,1 1,0-1,1 0,-1 0,0 0,0 0,0 1,0-1,1 0,-1 0,0 1,1-1,-1 0,1 0,-1 1,1-1,-1 0,1 1,-1-1,1 1,-1-1,1 0,0 1,-1-1,1 1,0 0,0-1,-1 1,1 0,0-1,0 1,0 0,-1 0,1 0,0 0,0 0,0 0,0 0,38-5,-27 6,0 0,0 2,0 0,0 0,-1 1,1 0,-1 1,0 0,0 1,-1 0,1 1,-1 0,7 7,1-1,0-1,1 0,19 7,10-2,0-3,0-2,1-2,21 1,-15-2,-54-9,0 0,0 0,0 0,-1 0,1 0,0 0,0 0,-1 0,1 0,0 1,0-1,0 0,-1 0,1 1,0-1,-1 1,1-1,0 0,-1 1,1 0,-1-1,1 1,-1-1,1 1,-1-1,1 1,-1 0,1 0,-1-1,0 1,1 0,-1-1,0 1,0 0,0 0,1 0,-1-1,0 1,0 0,0 0,0 0,0-1,-1 1,1 0,0 0,0-1,0 1,-1 0,1 0,0-1,-1 1,1 0,-1-1,1 1,-1 0,1-1,-1 1,0 0,0 1,0 1,0-1,0 1,0-1,0 1,1 0,-1 0,1-1,-1 1,1 2,6 27,0 0,2-1,8 19,-12-38,28 77,-28-81,-1 0,1 0,0-1,1 1,0-1,0-1,1 1,-1-1,1 1,1-2,-1 1,1-1,0 0,0 0,6 2,-4-2,0 1,-1 0,0 0,0 1,-1 0,0 0,0 1,0-1,-1 2,0-1,-1 1,1 1,5 26,-11-36,0 0,1 0,-1 0,0 0,0 1,0-1,0 0,0 0,0 0,0 0,0 1,0-1,0 0,0 0,0 0,0 0,0 1,0-1,0 0,0 0,0 0,0 0,-1 1,1-1,0 0,0 0,0 0,0 0,0 0,0 1,0-1,-1 0,1 0,0 0,0 0,0 0,0 0,0 0,-1 0,1 1,0-1,0 0,0 0,0 0,-1 0,1 0,0 0,0 0,0 0,-1 0,1 0,0 0,0 0,0 0,0 0,-1 0,1-1,0 1,0 0,0 0,0 0,-1 0,1 0,0 0,0 0,0 0,-43-42,37 35,-26-23,0 1,-24-16,22 19,1-1,-28-32,56 53,2 0,-1 0,0 0,1 0,1 0,-1 0,1-1,0 0,0 1,1-1,-1 0,2 0,-1 0,1 1,0-1,0 0,2-6,-2 3,1 0,-1 0,-1 0,0 0,-1 1,1-1,-2 0,0-3,-10-13,0 1,-2-1,0 2,-10-10,-17-28,39 55,0 0,0 0,1 0,0 0,0 0,1 0,0 0,0-1,0 1,1 0,1-1,-1-2,-1 0,0 1,0-1,-1 0,0 1,-1-2,-15-33,-2 0,-12-17,27 53,-1 0,0 0,-1 0,1 1,-2 0,1 0,-1 1,0 0,0 0,-7-3,-19-10,-2 2,-4-1,10 5,26 12,1 0,-1 0,0 1,1-1,-1 1,0 0,0 0,1 0,-1 0,0 1,1-1,-1 1,0 0,1 0,-1 1,1-1,-1 1,1-1,0 1,0 0,-1 1,2-1,-1 0,0 1,0 0,-11 10,1 0,1 1,0 0,-4 8,10-13,0 0,1 0,0 1,0 0,1 0,1 0,0 0,2-7,0 0,0 1,0-1,0 0,1 0,0 1,0-1,0 0,0 1,0-1,0 0,1 0,0 1,-1-1,1 0,1 0,-1 0,0 0,1 0,-1 0,1 0,0-1,2 3,7 5,1-1,0-1,0 0,1-1,0 0,0-1,6 2,104 31,-90-31,-1 2,0 1,0 2,9 6,-37-17,0 0,0 0,-1 1,1-1,0 1,-1 0,0 0,0 1,0-1,0 0,0 1,-1 0,1 0,-1 0,1 5,0 0,-1 0,0 0,0 0,-1 0,0 3,-1-8,14 82,3 0,25 73,-40-153,0-1,1 0,-1 0,1 0,0-1,1 1,-1-1,1 0,-1 0,1 0,1 0,-1 0,0-1,1 0,0 0,0 0,-1-1,4 2,14 5,1-1,0-1,18 4,-9-3,24 7,-12-4,0 1,16 9,-59-20,0 0,0 0,0-1,0 1,0 0,0 0,0 0,0 0,0 0,0 0,0 0,-1 1,1-1,0 0,-1 0,1 0,-1 1,1-1,-1 0,0 1,0-1,1 0,-1 1,0-1,0 0,0 1,-1-1,1 1,0-1,0 0,-1 1,1-1,-1 0,1 0,-1 1,-23 47,14-38,0 1,-1-2,-1 0,0 0,0-1,-1 0,0-1,0-1,-14 6,-14 9,39-21,0 0,0 0,-1 0,1-1,0 1,0-1,-1 1,1-1,0 0,0 0,-1 0,1 0,0-1,0 1,-1 0,1-1,0 0,0 1,0-1,0 0,-1 0,1 0,1 0,-1-1,0 1,0-1,0 1,1-1,-1 1,1-1,-1 0,-28-18,-52-15,-52-11,47 16,80 28,0-1,0 1,0-1,1 0,0-1,-1 0,1 0,1 0,-6-5,9 7,1-1,-1 1,1 0,-1-1,1 0,0 1,0-1,0 0,0 1,1-1,-1 0,1 0,-1 0,1 0,0 1,0-1,0 0,1 0,-1 0,1 0,0 1,-1-1,1 0,0 0,1-1,1-1,-1-1,0-1,0 1,-1 0,0 0,0-1,-1 1,1 0,-1-1,-1 1,1-1,-1 1,0 0,-1 0,1-1,-1 1,0 0,-1 0,0 1,0-1,0 0,0 1,-1 0,0 0,0 0,0 0,-1 1,-2-3,-71-55,59 48,0 0,1-1,1-1,-13-14,15 11,10 11,-1 1,0-1,0 1,-1 0,0 1,0 0,0 0,-1 0,0 1,-7-3,22 2,21-5,42-9,-67 20,0 0,1-1,-1 1,1 0,-1 1,0-1,1 1,-1-1,1 1,-1 0,0 0,0 1,0-1,0 1,0-1,0 1,0 0,1 1,51 47,-22-18,62 38,2-4,3-4,63 27,-24-13,75 57,-210-130,0 0,0 0,0 0,0 1,-1-1,0 1,1 0,-1 0,-1 0,1 0,-1 1,1-1,-1 1,-1-1,1 1,-1 0,1 0,-1 0,-1 0,1 0,-1 0,0 0,0 0,0 0,-1 1,-1 14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28.958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72,'14'0,"55"0,29-6,-74 4,-1-2,1-1,-1-1,0 0,0-2,-1-1,-11 4,-1 1,1 0,0 1,0 0,0 1,0 0,0 1,1 0,-1 1,0 0,1 1,-1 0,0 1,0 0,0 0,0 2,0-1,0 1,9 5,13 4,-21-9,-1-1,0 2,0-1,0 2,0-1,-1 2,0-1,0 1,-1 1,1 0,-2 0,1 0,-1 1,3 6,-3-4,-1 0,0 1,0 0,-2 0,1 0,-2 1,0 0,0 0,-1 0,1 11,-3-20,0-1,0 1,0-1,0 0,1 0,-1 1,1-1,0 0,0 0,0-1,0 1,1 0,-1-1,1 1,-1-1,1 0,0 0,0 0,0 0,13 7,0-1,0 0,9 2,24 12,-38-16,0 0,-1 1,0 0,0 1,-1 0,0 0,0 1,-1 0,0 0,-1 1,0 0,0 1,-1-1,0 1,-1 1,-1-1,0 1,2 6,-5-12,4 15,0 0,1-1,8 18,-11-30,1-1,1 0,-1-1,1 1,0-1,0 1,1-2,0 1,0-1,0 1,7 3,5 4,0 1,-1 1,0 1,7 9,13 17,-31-31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31.41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0,'52'3,"1"3,-2 1,38 12,-32-8,-48-8,1-1,0 1,-1 1,0 0,0 0,0 0,0 2,0-1,-1 1,0 0,-1 0,7 8,6 7,-2 2,-1 0,11 19,15 22,-35-56,0 0,1 0,0-1,0 0,0-1,1 0,4 2,25 16,-21-11,-11-10,-1 1,0 0,0 0,0 1,-1 0,1 0,-1 0,0 0,0 1,-1 0,0 0,0 0,0 1,-1-1,0 1,0 0,-1 0,0 0,0 0,0 1,5 74,-8-97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33.912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1,'23'0,"0"-1,0 2,-1 0,1 1,6 3,-22-3,1 0,0 0,-1 1,0 0,1 1,-1 0,-1 0,1 0,-1 1,1 0,-1 0,0 0,-1 1,2 1,1 4,0 0,-1 1,0 0,-1 0,-1 0,0 1,0 0,1 7,12 32,-8-34,0-1,0-1,2 1,0-2,1 0,0 0,9 6,42 50,-49-49,-2 0,0 1,-1 0,5 17,3 1,-16-33,1 1,-1 0,0-1,-1 1,0 0,-1 1,1-1,-2 0,1 1,-1 7,-3 203,2-199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1:36.836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17,'118'2,"-30"1,68-9,-100-1,-35 3,-1 2,1 0,-1 1,6 2,-12-1,1 2,-1 0,-1 0,1 1,0 1,1 1,-11-3,0-1,0 1,0 1,-1-1,1 0,0 1,-1 0,0-1,0 1,0 1,0-1,0 0,-1 1,1-1,-1 1,0 0,0 0,0 0,-1 0,1 0,0 3,7 39,-9-38,1 0,1 0,-1 0,1 0,1 0,0-1,0 1,0-1,1 1,0-1,0 0,0-1,1 1,0-1,4 4,-3-4,0 0,0 0,-1 1,0-1,0 1,-1 0,0 1,0-1,-1 1,0 0,0 0,-1 0,0 0,0 0,-1 1,0-1,0 8,7 37,-5-45,0 1,0-1,1 0,0 0,0 0,1-1,0 1,0-1,1 0,5 5,-5-6,0 0,-1 0,0 1,0-1,0 1,-1 1,0-1,-1 0,0 1,0 0,0 0,-1 0,0 2,2 63,-4-57,0 0,1-1,1 1,0 0,1-1,1 1,0-1,1 0,1 1,0 1,0 1,-1-1,-1 1,-1 1,0-1,-2 0,0 1,-1 13,0 0,2-1,3 16,-1-25,-1 0,-1 0,-1 0,0 0,-2 1,-2 5,3-28,0 1,0-1,-1 1,1-1,0 1,0-1,-1 0,1 1,0-1,-1 1,1-1,-1 0,1 1,-1-1,1 0,-1 1,1-1,-1 0,1 0,-1 0,1 1,-1-1,1 0,-1 0,1 0,-1 0,1 0,-1 0,1 0,-1 0,1 0,-1 0,0 0,1-1,-1 1,1 0,-1 0,1 0,-1-1,1 1,0 0,-1 0,1-1,-1 1,0-1,-11-4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07.251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1,'61'-1,"69"3,-128-2,0 0,1 0,-1 1,0-1,0 1,0-1,0 1,0 0,0 0,0 0,0 0,0 0,0 0,0 0,-1 1,1-1,0 1,-1-1,1 1,-1 0,1 1,1 2,-1 0,0 0,0 0,-1 1,1-1,-1 0,0 3,-1-4,1 1,0-1,0 1,0-1,1 1,0-1,-1 0,1 1,1-1,-1 0,1 0,-1-1,2 2,11 7,0-1,1 0,0 0,11 4,45 30,-52-32,0 0,1-1,6 1,43 26,-21-15,-42-21,0-1,0 1,0 0,0 1,-1 0,0 0,0 0,0 1,0-1,-1 1,0 1,0-1,0 1,4 11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09.01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0,'18'1,"0"1,0 1,0 1,0 0,-1 1,0 1,0 0,11 7,-22-9,0 0,-1 0,1 1,-1 0,0 1,0-1,-1 1,0 0,0 0,0 0,0 1,23 32,25 13,-36-37,-1 0,0 1,-2 1,1 0,4 10,-10-18,0 1,1-2,0 1,1-1,0-1,0 1,0-2,1 0,0 0,0 0,4 0,24 14,-24-12,-5-3,0 1,0 0,-1 0,1 1,-2 0,1 0,-1 1,5 7,-4-5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10.33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2,'26'-1,"-8"0,0 1,0 1,17 3,-30-4,-1 1,1 1,0-1,-1 1,1-1,-1 1,1 0,-1 1,0-1,0 1,0 0,0 0,0 0,-1 0,1 1,-1 0,1 0,19 32,-9-16,0 1,1-2,1 0,16 15,-22-24,-1 0,0 1,0 1,-2-1,1 1,-1 1,4 10,22 37,-24-49,1 0,1 0,0-1,1-1,0 0,0 0,1-1,13 6,31 22,-45-28,0 1,-1 1,0 0,0 0,-1 1,-1 0,3 4,-3 1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14.953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1,'2'5,"1"0,-1 0,1 0,0 0,0 0,1 0,-1-1,1 1,0-1,0 0,0 0,1-1,2 2,-2 0,11 9,0-1,1-1,0-1,1 0,0-1,1-1,0-1,0 0,1-1,0-2,0 0,0-1,4 0,-7-1,0 2,1 0,-2 1,1 0,-1 1,0 1,0 1,-1 0,-1 1,1 1,-1 0,-1 1,0 0,-1 1,-1 1,1 0,-2 0,2 5,-9-14,1-1,-1 1,1-1,-1 0,1 0,1 0,-1-1,0 1,1-1,0 0,-1-1,1 1,0-1,1 0,15 9,-11-4,0 0,-1 0,0 1,-1 0,0 1,5 6,-4-4,1-1,0 0,1 0,5 3,-12-10,0 1,0 0,-1 0,1 0,-1 0,0 0,0 1,0 0,-1-1,0 1,1 0,-2 0,1 0,-1 1,1 1,-1-3,0 1,0-1,0 1,1-1,-1 0,1 0,0 0,0 0,1 0,-1 0,1 0,0-1,0 0,0 1,1-1,-1 0,1 0,-1-1,1 1,1-1,2 3,1 0,-1 0,0 0,0 1,0 0,-1 0,0 1,0-1,-1 1,0 1,0-1,2 6,-3-7,6 10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17.731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1,'0'7,"0"0,1 0,0 0,0 1,1-1,0-1,0 1,0 0,1 0,0-1,0 1,1-1,-1 0,2 0,-1 0,1-1,3 4,7 4,1 1,1-2,0 0,1-2,6 3,-1 0,0 1,-1 2,0 0,3 7,-2 1,8 10,20 21,-42-44,0 0,0 1,-1 0,-1 0,5 11,-5-9,1 0,1-1,0 0,7 8,-15-20,10 11,0 0,1-1,13 10,-20-18,0 0,0 0,0 0,0-1,1 0,-1 0,1 0,-1-1,1 0,0 0,-1 0,7-1,36 0,-30-1,0 1,1 1,-1 1,6 1,-18-1,1-1,-1 1,0 1,0-1,0 1,0 0,0 0,0 1,-1 0,0 0,1 0,-2 1,1-1,0 1,0 2,0-1,1 1,0-1,0-1,0 1,1-1,0 0,0-1,0 1,1-2,-1 1,1-1,0 0,0 0,0-1,0 0,1-1,-1 0,0 0,4 0,8-1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19.590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1,'0'3,"0"-1,0 1,0 0,1 0,-1 0,1-1,-1 1,1 0,0-1,0 1,0-1,0 1,1-1,-1 1,1-1,-1 0,1 1,0-1,0 0,0 0,0-1,0 1,0 0,1-1,-1 1,0-1,1 0,-1 0,2 1,8 1,0 0,0-1,0 0,0-1,0 0,5-1,-5 0,-1 1,0 0,0 0,0 1,3 1,0 4,-1 0,0 1,0 1,-1 0,0 0,0 1,8 11,17 12,-3-5,-11-11,-2 1,0 1,-1 1,15 19,-23-22,-10-13,0 0,1 0,-1 0,1 0,0-1,0 1,0-1,1 0,-1 0,1 0,-1 0,1-1,0 1,0-1,1 0,-1 0,0-1,0 1,1-1,-1 0,1 0,0-1,1 1,28 3,45 4,47 14,-124-23,-5-1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24.837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0,'50'58,"-33"-37,1-1,1 0,15 11,-28-25,1-1,0-1,0 1,0-1,1-1,-1 1,1-1,0 0,0-1,0 0,0 0,1-1,-1 0,1 0,-2-1,0 0,0 1,0-1,0 2,0-1,0 1,-1 0,1 1,-1-1,1 1,-1 1,0-1,0 1,1 1,-3-1,0 0,0 0,0 1,0 0,-1-1,0 2,0-1,0 0,-1 0,0 1,0 0,0-1,0 1,-1 0,0 0,0 5,3 24,-3-17,0-1,2 0,0 0,1 0,3 7,-5-19,1 0,-1 0,1 0,-1-1,1 1,1-1,-1 0,1 1,-1-1,1-1,0 1,1-1,-1 0,0 0,1 0,0 0,0-1,0 1,3 0,13 3,0-1,0-1,8 1,-9-2,0 0,-1 2,1 0,4 3,-7-2,1-1,0 0,0-2,0 0,0-1,9 0,114-4,-60-1,-65 3,-4 0,-1 0,1 0,-1-1,1-1,-1 0,3-1,-10 1,1 0,-1 0,0 0,0-1,0 1,0-1,0 0,-1 0,1-1,-1 1,0-1,0 0,0 1,0-1,-1-1,2-1,7-15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27.630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18,'80'-9,"-68"7,-1 0,1 0,-1 1,1 0,-1 1,1 0,-1 1,1 1,-1-1,1 2,6 2,82 26,-58-19,-1 1,39 19,-68-26,0 1,0 0,0 1,-1 0,0 0,-1 1,1 1,-2 0,0 0,0 1,3 5,-1 3,-1 1,0 1,-2 0,0 0,-1 1,-1 0,-2 0,0 0,0 13,-1-24,0-1,1 0,0 1,1-1,0-1,1 1,0-1,0 0,1 0,0-1,0 0,2 1,4 6,0 0,-2 1,4 6,62 107,33 37,-107-162,6 8,1 2,-2-1,0 1,0 0,-1 1,-5-9,0-1,-1 0,0 1,0 0,0-1,-1 1,1 0,-1-1,-1 1,1 0,-1-1,0 1,0-1,-1 1,1-1,-1 1,-34 75,23-54,1 0,2 0,0 2,7-15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37.825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52.323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0,'0'4,"0"3,0 5,3-1,2 2,-1 2,2-2,4-3,3-4,3-2,-2 1,0 4,1-1,2-1,-3-2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31.118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193 1,'0'3,"0"0,0-1,-1 1,1 0,-1 0,1 0,-1 0,0 0,0-1,0 1,-1 0,1-1,0 1,-1-1,0 1,0-1,0 0,0 0,0 1,0-2,0 1,-1 0,1 0,-1-1,1 1,-1-1,-1 1,-31 24,30-21,2 0,-1 1,1-1,-1 1,2 0,-1 0,1 0,0 0,0 0,0 0,1 1,0-1,0 4,-1 91,2-76,3 85,0 11,-9 65,5-179,-1-1,0 1,0 0,0-1,-1 1,0-1,-1 0,1 0,-1 0,0-1,-2 3,1-2,0 0,1 1,-1 0,2 0,-1 0,1 0,0 1,0-1,0 5,1 14,0 0,2 0,1-1,2 1,0 0,1-1,2 12,-3 0,0 15,-3-33,0-1,2 1,0-1,1 1,0-1,4 6,-6-18,0 0,-1-1,0 1,0-1,0 1,0 0,-1-1,0 1,-1 5,-3 35,15 26,-8-67,-2-9,0-3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33.84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343 3,'-6'-1,"0"0,-1 0,1 1,0 0,0 0,0 1,-6 1,3 0,0 0,0 1,0 0,1 1,-1-1,1 2,0-1,0 1,0 1,1-1,0 1,0 1,0-1,1 1,0 0,0 1,1-1,0 1,0 0,1 1,-4 8,-34 72,18-40,-14 42,32-73,1-1,0 1,2 1,0-1,1 0,1 1,0 6,2-9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35.971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368 2,'-9'0,"-3"-1,-1 1,1 0,0 0,-1 1,1 1,0 0,0 1,0 0,0 0,0 2,1-1,0 2,-7 3,-2 4,15-11,0 1,0 0,1 0,-1 0,1 1,0 0,0-1,0 1,0 1,1-1,0 1,0-1,0 1,0 0,1 0,0 0,-3 8,1 0,1 0,0 1,1-1,0 1,1 11,0-11,0 0,-1 0,0-1,-1 1,-1-1,-3 10,0-9,2-1,0 1,0 0,1 0,1 0,0 1,1 0,1-1,0 9,2-1,-1-17,1 1,-1-1,0 1,0 0,0-1,-1 1,0-1,0 1,0-1,-1 0,0 1,0-1,0 0,-1 0,-2 3,-2 2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37.761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249 118,'0'-21,"1"14,-1-1,0 1,0-1,-1 1,0-1,0 1,-2-4,2 9,0 0,0 0,0 0,0 0,-1 0,1 0,0 1,-1-1,1 1,-1-1,0 1,0-1,1 1,-1 0,0 0,0 0,0 0,0 0,0 0,-1 0,1 1,0-1,0 1,0 0,-1-1,1 1,-1 0,-6-1,0 1,0 0,0 0,1 1,-1 0,0 1,0 0,1 0,0 1,-7 2,12-3,-1 0,1 0,-1 0,1 1,0-1,0 1,0 0,0 0,0 0,1 0,-1 0,1 1,0-1,0 1,0-1,1 1,-1 0,1 0,0 0,0 0,0 0,0 0,1 0,0 0,-3 56,4 37,2-62,-3 1,-1-1,-1 1,-2-1,-2 0,-3 9,3-15,1 1,1-1,2 1,1 0,3 24,-2-21,0-17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39.482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323 0,'-2'4,"-1"0,1 0,-1 1,1-1,1 1,-1-1,1 1,-1 0,1-1,1 1,-1 0,1 0,-1 0,1-1,1 2,-1 1,-1 0,1 0,-1-1,-1 1,1 0,-1 0,-2 3,-1-1,-1 0,0 0,0-1,-1 0,0 0,-5 4,5-5,0 0,0 0,1 1,0 0,0 1,0-1,-3 9,4-4,-2-1,0 1,0-1,-1 0,0-1,-1 0,-5 4,6-3,0-1,1 2,1-1,0 0,1 1,0 0,-2 9,-7 18,-28 85,38-113,1 0,0 0,1-1,0 2,1-1,0 0,1 3,0 3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42.73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452 0,'-7'1,"0"0,1 0,-1 1,1 0,0 0,0 0,-1 1,1 0,1 0,-1 0,0 1,1 0,0 0,0 0,0 1,0 0,1 0,0 0,-4 6,-4 5,1 2,1-1,1 1,0 1,1-1,0 3,5-9,1-1,-1 1,2 0,0-1,0 13,1-17,0 1,0-1,0 1,-1-1,-1 1,1-1,-1 0,0 1,-1-1,0 0,0 0,0-1,-1 1,0-1,-1 2,-6 4,0-1,0-1,-13 9,18-16,0 1,1 0,-1 1,1-1,0 1,0 0,1 0,-1 0,1 1,1 0,-1-1,1 1,-1 1,2-1,-1 0,1 1,0-1,0 1,1 0,0 0,0 0,1 4,0-1,1 1,0-1,1 1,0-1,1 1,0-1,0 0,3 5,4 12,-5-4,-1-1,-1 1,-1 1,-1-1,0 0,-2 0,-2 8,0 40,4-27,1-1,3 0,2 2,-4-21,-1 0,-1 0,-1 0,-1 1,-1-1,-2 0,0-1,-1 1,-7 18,9-31,1 1,0-1,1 1,1 11,0-13,-1-1,1 1,-2 0,1 0,-1-1,-2 4,3-11,0 1,-1-1,1 0,-1 0,0 0,0 0,0 0,0-1,0 1,0 0,0-1,0 1,-1-1,1 0,0 0,-1 0,1 0,-1 0,0-1,1 1,-1-1,0 1,1-1,-1 0,0 0,0 0,1 0,1 0,-1 0,0 0,1-1,-1 1,0 0,0-1,1 1,-1-1,1 1,-1-1,0 0,1 1,-1-1,1 0,0 0,-1 0,1 0,0-1,0 1,-1 0,1 0,0-1,0 1,0-1,1 1,-1-1,0 1,0-1,1 0,-1 1,1-1,0 0,-1 1,1-1,0 0,0 1,0-1,0 0,0 0,3-12,0 1,1 0,0 0,1 1,1-1,0 1,5-7,-6 8,10-17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44.397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249 1,'1'0,"-1"0,0 0,0 0,1 0,-1 0,0 0,0 0,1 0,-1 0,0 0,0 0,1 0,-1 0,0 0,0 1,1-1,-1 0,0 0,0 0,0 0,1 1,-1-1,0 0,0 0,0 0,1 1,-1-1,0 0,0 0,0 0,0 1,0-1,0 0,0 0,0 1,0-1,0 0,0 1,0-1,0 0,0 0,-4 15,-14 14,17-27,-13 18,-1 0,-1 0,-1-2,0 0,-7 4,-63 55,83-73,0 0,0 1,1 0,0-1,-1 1,1 1,1-1,-1 0,1 0,0 1,0 0,1-1,0 1,0 0,0 0,0 4,0 6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46.874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3 168,'0'-29,"-2"20,2 0,-1 0,1 0,1 0,-1 0,2 0,-1 0,1 1,1-1,-1 0,1 1,1-1,0 0,-3 8,0 0,0-1,1 1,-1 0,0 0,0 0,1 0,-1 0,1 1,-1-1,1 0,-1 1,1-1,-1 1,1-1,0 1,-1 0,1-1,-1 1,1 0,0 0,-1 0,1 1,0-1,-1 0,1 1,-1-1,1 0,0 1,-1 0,1-1,-1 1,0 0,1 0,-1 0,0 0,1 0,-1 0,0 0,0 1,1 0,8 7,-1 1,0 0,0 0,4 7,-11-14,1 2,1-1,0 0,0-1,1 1,-1-1,1 0,-1 0,1 0,0-1,3 2,-3-2,0 0,0 1,0 0,0 0,-1 0,0 0,1 1,-1 0,0 0,2 3,48 85,-51-88,0 0,0 1,0-1,1 0,-1-1,1 1,0-1,0 1,1-1,-1 0,1-1,2 2,65 24,-56-23,0 0,-1 2,0 0,1 1,89 47,-71-39,0 1,17 14,-45-27,0 1,-1 1,1-1,-1 1,0 0,0 0,-1 0,1 1,-1-1,-1 1,0 0,0 0,0 1,0-1,-1 0,0 6,3 17,-1 0,-2 0,-1 24,2 33,-2-76,1 0,0 0,1 0,0 0,1 0,1 1,-4-8,1 0,0-1,1 1,-1 0,0-1,1 1,0-1,0 0,0 0,0 0,1 0,-1-1,1 1,-1-1,1 0,0 0,2 1,2 1,1 0,-1 1,0 0,-1 1,1 0,-1 0,0 0,-1 1,0 0,0 0,0 1,2 4,40 43,-42-48,-3-4,1 1,-1 0,0-1,1 0,0 0,0 0,0 0,0-1,0 1,1-1,2 1,-9-8,1 0,-1 1,1-1,-1 1,-1-1,1 1,-1 0,1 0,-3-1,-6-12,-1 2,-1-1,-1 2,-6-5,15 14,0 1,0 1,-1-1,1 1,-1-1,0 1,0 1,0 0,0-1,-1 2,1-1,-1 1,1 0,-1 0,0 1,-129 2,-1 6,35-1,53-4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50.246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1 194,'1'-4,"1"0,-1-1,1 1,0 0,1 0,-1 0,1 1,0-1,-1 0,2 1,-1 0,1-1,12-16,6-19,-18 30,1 0,0 0,1 0,0 1,3-3,-7 8,1 1,0-1,0 1,0 0,0 0,0 0,1 0,-1 0,1 1,-1-1,1 1,0 0,-1 0,1 0,0 1,3-1,6 0,0 1,0 0,0 1,0 0,0 1,0 1,6 1,-14-3,-1 1,1 0,0 0,0 0,-1 0,1 1,-1 0,1 0,-1 0,0 0,-1 1,1 0,0-1,-1 1,0 1,0-1,0 0,-1 1,1-1,-1 1,64 134,-54-114,-5-14,0 0,1 0,0-1,0 1,1-2,1 1,-1-1,2-1,-1 0,9 5,-9-6,-5-3,1 1,0 0,-1 0,0 0,-1 1,1 0,-1 0,0 0,0 0,-1 1,0 0,0-1,0 1,-1 0,0 1,2 13,-1 0,0 1,-2-1,-1 10,2 26,-1-51,1 0,-1 1,1-2,0 1,1 0,-1 0,1-1,0 1,1-1,-1 0,2 2,50 57,-38-47,5 5,1 0,1-2,1-1,57 50,-28-29,-45-35,-1 0,0 0,0 1,0 1,-1-1,0 1,5 6,-6-5,2-1,-1 0,1-1,0 0,1 0,-1 0,4 0,10 8,-22-14,0 0,0 0,0 0,1 0,-1 0,0 0,0 1,0-1,0 0,0 0,0 0,0 0,0 0,0 0,0 0,0 0,1 0,-1 1,0-1,0 0,0 0,0 0,0 0,0 0,0 0,0 1,0-1,0 0,0 0,0 0,0 0,0 0,0 0,0 0,0 1,-1-1,1 0,0 0,0 0,0 0,0 0,0 0,0 0,0 0,0 1,0-1,0 0,0 0,0 0,-1 0,1 0,0 0,0 0,0 0,0 0,0 0,0 0,0 0,-1 0,1 0,0 0,0 0,0 0,0 0,0 0,-15 4,-17-1,-5-2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38:53.225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1 346,'1'-8,"1"-1,0 0,0 1,1 0,0-1,0 1,1 1,0-1,1 0,0 1,0 0,0 0,1 0,0 1,0 0,1 0,0 0,0 1,0 0,0 1,1-1,0 1,0 1,6-3,2 2,0 1,0 1,1 0,6 1,50-7,-50 2,0 0,0-2,-1-1,0 0,0-2,-1-1,-1 0,0-1,0-1,-2-1,3-4,-19 17,1 0,-1-1,1 1,-1 0,1 0,0 1,0-1,0 1,0-1,0 1,0 0,0 0,0 0,0 0,0 1,1-1,-1 1,0 0,1 0,-1 0,3 1,-2 0,-1 1,0 0,0-1,1 1,-1 1,0-1,-1 0,1 1,0-1,-1 1,1 0,-1 0,0 0,0 0,0 0,0 1,-1-1,1 0,-1 2,3 3,-1 0,-1 0,0 0,0 0,0 0,-1 1,0-1,-1 0,0 1,0-1,-1 1,0-1,0 0,-1 0,0 1,0-1,-1 0,0-1,-1 1,0 0,0-1,0 0,-3 2,-127 188,133-196,1-1,0 0,0 1,-1-1,1 0,0 1,0-1,0 1,0-1,0 0,-1 1,1-1,0 1,0-1,0 1,0-1,0 0,0 1,0-1,1 1,-1-1,0 0,0 1,0-1,0 1,0-1,1 0,-1 1,0-1,0 1,1-1,-1 0,0 0,0 1,1-1,-1 0,0 1,1-1,21 9,25-2,-41-7,0 0,1 1,-1 0,0 0,1 0,-1 1,0 0,0 0,0 0,0 1,-1 0,1 0,-1 0,0 1,1 0,-2 0,1 0,0 0,-1 1,4 5,4 3,0-1,1 0,0-1,1-1,0 0,2 1,38 27,-43-26,-1 0,0 1,0 0,-1 1,-1 0,-1 0,0 1,0 0,1 9,4 3,-8-16,-1 1,1 0,-2 0,0 0,0 0,-1 1,-1-4,1 0,0-1,0 1,1-1,0 1,1-1,0 0,0 1,1-2,0 1,0 0,4 3,20 27,-2 2,18 33,-38-61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42.809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63 1,'0'4,"-1"1,0-1,0 0,-1 1,1-1,-1 0,0 0,0 1,0-1,0-1,-1 1,0 0,-1 1,0 0,0 0,1 0,0 1,0-1,0 1,1-1,-1 4,-1 4,2 1,0-1,0 1,1-1,1 1,1 6,-1-13,1 0,0-1,0 1,1 0,0 0,0-1,1 1,-1-1,2 0,-1 0,1 0,-1 0,3 1,20 34,-18-30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45.618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0,'0'21,"0"1,2-1,0 1,2 4,-2-18,1 0,0 0,0 0,1 0,-1-1,2 1,-1-1,1 0,0 0,1 0,-1-1,1 0,-2-2,-1 0,1 0,-1 1,0-1,-1 1,1-1,-1 1,0 0,0 0,-1 0,1 0,-1 0,0 4,1 7,-1 0,-1 1,-2 11,2-20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47.107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0,'0'3,"0"5,0 4,0 2,0 4,0 0,3-1,2-2,2-3,4 1,6-4,3-1,-1-4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57.386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48 110,'6'49,"-6"-47,0 0,1 0,-1 0,1 0,-1 0,1 0,0-1,0 1,0 0,0-1,0 1,0 0,0-1,1 1,-1-1,1 0,-1 1,1-1,-1 0,1 0,0 0,-1 0,1 0,-1-2,-1 1,0 0,1-1,-1 1,1-1,-1 1,0-1,0 1,1-1,-1 0,0 1,0-1,0 1,1-1,-1 0,0 1,0-1,0 1,0-1,0 0,0 1,0-1,-1 1,1-1,0 0,0 1,0-1,-1 1,1-1,0 1,-1-1,-5-24,-3 0,-1 0,-1 0,-2 1,-2-3,15 27,0 0,-1-1,1 1,0 0,0 0,0 0,0 0,-1 0,1 0,0 0,0 0,0 0,0 0,-1 0,1 0,0 0,0 0,0 0,0 0,-1 0,1 0,0 0,0 0,0 0,0 0,-1 0,1 0,0 0,0 1,0-1,0 0,0 0,-1 0,1 0,0 0,0 0,0 0,0 1,0-1,0 0,0 0,0 0,0 0,0 1,-1-1,1 0,0 0,0 0,0 0,0 1,0-1,0 0,0 0,-7 19,6-16,1-1,-1 1,1 0,-1 0,1-1,0 1,0 0,0 0,0 0,0-1,1 1,0 0,-1 0,1-1,1 3,8 6,0 0,1 0,0-1,11 7,-11-9,-10-8,-1 0,1 0,-1-1,1 1,-1 0,1-1,-1 1,1-1,-1 1,0-1,1 1,-1-1,1 1,-1-1,0 1,0-1,1 1,-1-1,0 0,0 1,0-1,0 1,0-1,0 0,0 1,0-1,0 0,0 1,0-1,0 1,0-1,0 0,0 1,-1-1,1 0,0-28,0 24,1 0,0 0,0 0,1 0,-1 0,1 0,0 0,0 1,0-1,1 1,0 0,0-1,0 1,0 1,1-1,-1 0,1 1,1-1,21-26,-21 59,-5-19,-1 0,0 0,0 0,-1 0,-2 7,3-14,0 1,0-1,-1 1,1-1,-1 1,0-1,0 0,0 0,-1 0,1 0,0 0,-1-1,0 1,0-1,0 0,-2 2,4-3,1-1,-1 0,1 1,-1-1,1 1,0-1,-1 0,0 0,1 1,-1-1,1 0,-1 0,1 0,-1 1,1-1,-1 0,1 0,-1 0,0 0,1 0,-1 0,1 0,-1 0,1-1,-1 1,0 0,1 0,-1 0,1-1,-1 1,1 0,-1 0,1-1,-1 1,1 0,0-1,-1 1,1-1,-1 1,1-1,0 1,-1-1,1 1,-1-2,1 0,0 0,0 1,0-1,0 0,0 0,0 1,0-1,0 0,1 0,-1 1,0-1,1 0,0 0,-1 1,1-1,-1 1,1 0,-1 0,1 0,-1 0,1 0,0 0,-1 0,1 0,0 1,0-1,0 0,0 0,0 0,0 1,0-1,0 1,0-1,1 0,-1 1,0 1,0-1,0 0,0 1,0-1,0 0,0 1,0-1,0 1,0 0,0-1,0 1,-1 0,1 0,0-1,0 1,-1 0,1 0,0 0,-1 0,1 0,-1 0,1 0,-1 0,0 0,1 0,-1 0,0 0,0 1,4 30,-6-18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3:59.345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 0,'3'0,"5"0,3 0,4 0,2 0,2 0,0 0,1 0,0 0,-7 0,-8 0,-6 3,-2 5,-1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01.383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0,'0'3,"0"5,4 3,0 1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04.631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150 0,'-3'0,"-5"0,-3 0,-4 0,-3 0,0 0,-2 0,4 3,3 5,5 3,4 4,2 2,1 2,-2 0,0 1,0 0,0-4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06.700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282 15,'-151'-14,"144"14,0 1,1 0,-1 1,1 0,0 0,-1 0,1 1,0 0,0 0,0 0,1 1,-1 0,1 0,0 0,0 1,1-1,-1 1,1 0,0 1,0-1,0 1,1 0,-3 6,6-11,0 0,0 0,-1 0,1 0,0 0,0 0,0 0,0 0,0 0,0 0,1 0,-1 0,0 0,0 0,1 0,-1 0,1 0,-1 0,1 0,-1 0,1 0,0 0,-1 0,1-1,0 1,0 0,-1 0,1-1,0 1,0-1,0 1,0-1,0 1,0-1,0 1,0-1,1 0,14 5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13.374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0 59,'6'-1,"1"0,-1 0,0 0,0 0,0-1,0 0,-1-1,1 1,0-1,-1 0,0-1,3-1,-3 1,1 1,0-1,0 1,0 0,0 1,1-1,-1 1,0 1,1-1,6 0,-4 1,1 1,0 0,0 1,0 0,-1 0,1 1,0 1,-8-3,1 1,-1-1,0 1,0 0,0 0,0 0,0 0,0 1,0-1,0 0,-1 1,1-1,0 1,-1 0,1-1,-1 1,0 0,1 0,-1 0,0 0,0 0,0 0,-1 0,1 1,0-1,-1 0,1 0,-1 1,0-1,0 0,0 0,0 3,0-5,-1 1,1-1,0 1,0-1,-1 0,1 1,0-1,-1 1,1-1,0 0,-1 1,1-1,0 0,-1 0,1 1,-1-1,1 0,-1 0,1 0,0 1,-1-1,1 0,-1 0,1 0,-1 0,1 0,-1 0,1 0,-1 0,1 0,-1 0,1 0,-1 0,1 0,-1-1,1 1,-1 0,1 0,0-1,-1 1,1 0,-1 0,1-1,0 1,-1 0,1-1,0 1,-1 0,1-1,-33-21,21 14,5 5,0 0,1 1,-1 0,0 0,0 1,0 0,0 0,0 1,-7 0,12 0,1 0,-1-1,1 1,-1 1,1-1,-1 0,1 0,0 0,-1 1,1-1,-1 1,1-1,0 1,-1 0,1-1,0 1,0 0,-1 0,1 0,0 0,0 0,0 0,0 0,0 0,0 0,1 1,-1-1,0 0,0 1,1-1,-1 0,1 1,0-1,-1 1,1-1,0 0,0 1,0-1,0 1,0-1,0 1,0-1,0 1,0-1,1 1,-1-1,1 0,-1 1,1 0,0 0,0 0,0 0,0 0,0-1,1 1,-1 0,0-1,1 1,-1-1,1 1,0-1,-1 0,1 1,0-1,0 0,0 0,0-1,0 1,0 0,0 0,0-1,0 0,0 1,0-1,0 0,0 0,1 0,-1 0,0 0,0-1,0 1,0 0,0-1,2 0,2-1,0 1,-1-1,1 0,-1 0,1-1,-1 0,0 0,0 0,0 0,0-1,-1 0,1-1,-4 5,0-1,0 0,0 0,0 0,0 0,0 0,-1 0,1 0,0 0,-1 0,1 0,0 0,-1-1,0 1,1 0,-1 0,0-1,1 1,-1 0,0 0,0-1,0 1,0 0,0-1,-1 1,1 0,0 0,0-1,-1 1,1 0,-1 0,1 0,-1-1,0 1,1 0,-1 0,0 0,0 0,0 0,0 0,0 1,0-1,0 0,0 0,0 1,0-1,0 0,0 1,-1-1,0 0,0 1,0-1,0 0,0 1,0 0,0-1,0 1,0 0,0 0,-1 0,1 0,0 1,0-1,0 0,0 1,0 0,0-1,0 1,1 0,-1 0,0 0,0 0,0 0,1 0,-1 1,1-1,-1 1,1-1,-1 1,1 0,0-1,1-1,0 1,-1-1,1 1,0 0,-1-1,1 1,0-1,0 1,-1 0,1-1,0 1,0 0,0-1,0 1,0 0,0 0,0-1,0 1,0 0,1-1,-1 1,0 0,0-1,0 1,1-1,-1 1,0 0,1-1,-1 1,1-1,-1 1,24 10,31-7,-53-4,38-1,-23 1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15.728"/>
    </inkml:context>
    <inkml:brush xml:id="br0">
      <inkml:brushProperty name="width" value="0.025" units="cm"/>
      <inkml:brushProperty name="height" value="0.025" units="cm"/>
      <inkml:brushProperty name="color" value="#853605"/>
      <inkml:brushProperty name="ignorePressure" value="1"/>
    </inkml:brush>
  </inkml:definitions>
  <inkml:trace contextRef="#ctx0" brushRef="#br0">127 1,'3'0,"2"3,-5 1,-4 0,-5-1,-5 0,-2-2,-2 3,2 4,0 4,3 3,1-2,2 2,3-3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34.22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1,'9'2,"0"0,-1 1,1 0,-1 1,0 0,0 0,0 1,0-1,-1 2,0-1,0 1,1 2,14 8,31 20,-35-24,1 0,-2 1,0 1,0 0,6 9,20 36,-34-46,-1 0,2-1,0 0,9 8,-15-16,1 0,0-1,-1 0,2 1,-1-2,0 1,1-1,-1 0,1 0,-1 0,1-1,0 0,0 0,4 0,181-1,-187 0,-1 1,0 0,0 0,1 0,-1 0,0 0,0 0,0 1,0-1,0 1,-1 0,1 0,0 0,-1 0,0 1,2 0,31 48,-31-43,1 0,0-1,0 0,0 0,1 0,0-1,4 3,3 0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36.695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1,'6'0,"-1"1,0 0,1 0,-1 0,1 1,-1 0,0 0,0 0,0 1,22 8,352 110,-375-120,0 0,0 0,-1 1,1 0,0 0,-1 0,1 0,-1 0,0 1,0-1,0 1,0 0,0 0,-1 0,1 0,-1 1,1 0,-1 3,0 0,0-1,-1 1,1 0,-2 0,1 0,-1 0,0 0,0 1,0-3,0-1,1 1,-1-1,1 0,1 0,-1 1,0-1,1 0,0 0,0 0,0-1,0 1,1 0,0-1,-1 1,1-1,2 1,8 8,1-1,0 0,14 7,20 16,-14-4,-18-15,1-1,0 0,1-2,1 0,3 1,0-2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41.124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23,'0'-1,"1"0,-1 0,1 0,0 0,-1 0,1 0,0 0,0 0,0 1,-1-1,1 0,0 0,0 1,0-1,0 0,1 1,-1-1,0 1,0 0,0-1,0 1,0 0,1-1,-1 1,0 0,0 0,1 0,-1 0,43-2,-39 2,31-2,-14 1,1 0,-1 1,0 2,1 0,1 2,-20-2,0 0,0 0,0 0,0 1,0-1,-1 1,1 0,-1 0,0 0,0 1,0-1,-1 1,1-1,-1 1,0 0,1 0,-2 0,1 0,0 3,1-1,0 1,0-1,1 0,0 0,0 0,1-1,4 6,19 11,1-2,0-1,14 5,-16-9,0 2,-1 0,-1 2,8 8,-15-9,-1 1,-1 1,6 10,-3-6,60 74,-72-89,0 0,1 0,1-1,-1 0,1 0,1-1,0 0,1 0,10 6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43.15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0,'148'56,"37"12,3-1,-166-58,0 2,-1 0,-1 2,0 0,-1 1,0 1,7 8,43 33,-26-31,-34-21,-1 0,0 1,1 0,-2 1,1 0,3 3,23 25,-6-9,-1 2,-2 0,-1 2,-1 0,-2 2,0 1,0 4,-18-30,20 39,-22-44,-1 1,1-1,0 0,0 1,-1-1,1 0,0 0,0 0,0 0,0 0,0 0,1 0,-1 0,0 0,0-1,0 1,1 0,-1-1,1 1,-1-1,0 1,1-1,-1 0,1 1,-1-1,1 0,0 0,1-4,-3-1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45.72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84,'22'0,"170"-5,-157 3,-1-3,0 0,0-3,17-5,-5-5,-36 13,0 1,0 0,0 0,1 1,-1 1,1 0,-1 0,1 1,0 0,8 1,314 42,-315-38,0 0,0 0,-1 2,1 0,-2 1,1 1,-1 0,0 1,0 1,-1 1,3 3,5 4,-2 2,0 0,-1 2,-1 0,-1 1,10 17,-9-11,-4-3,2-1,1-1,2 1,-12-17,0 1,1-2,0 1,0-1,1 0,0-1,0 0,1-1,7 3,7 0,-1 0,2-2,18 2,31 7,-70-13,0 0,-1 0,1 0,-1 1,1 0,-1-1,0 1,0 1,0-1,-1 1,1-1,-1 1,0 0,0 1,0-1,-1 0,1 1,-1-1,0 1,0 0,-1 0,1 0,-1 0,0 3,2 6,-1 0,-1 0,0 0,-1 0,0 0,-1 0,-1 0,-1 6,-1-3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48.670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1 175,'25'-24,"0"0,2 2,1 1,0 2,2 0,0 2,17-6,-45 22,1 0,-1 0,1 0,-1 1,1-1,0 1,-1 0,1 0,-1 0,1 0,0 0,-1 1,1-1,-1 1,1-1,-1 1,1 0,-1 0,1 0,0 1,45 35,-43-32,1 0,-1 0,1-1,0 1,0-1,1 0,-1-1,1 0,-1 0,7 2,8-3,1 0,-1-2,1 0,-1-2,1 0,-1-1,5-2,-3 0,-1 2,1 0,-1 1,1 2,0 0,16 3,-10 4,0 1,0 1,4 3,-3-1,-1-1,28 4,-15-9,-1-1,0-2,34-4,-14 1,-56 1,-1 1,0-1,0 1,0 0,0 0,0 0,0 1,0 0,0 0,0 0,-1 0,1 0,-1 0,1 1,-1 0,0 0,0 0,0 0,-1 0,1 1,-1-1,0 1,0-1,1 2,7 15,-1 1,-1-1,-1 2,1 7,9 24,-14-47,0 0,1-1,-1 1,1-1,0 0,1 0,-1-1,1 1,0-1,0 0,0 0,0-1,1 2,0-1,0 1,0 0,-1 0,0 1,0 0,0 0,-1 0,1 1,2 8,-1 1,-1-1,0 1,-1 0,-1 0,0 0,-1 8,1-1,1 0,1 0,2 5,1-9,1-1,1 1,0-2,1 0,1 0,1-1,2 1,-1 0,-1 0,0 1,-1 1,-1 0,6 14,-10-13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51.278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0 301,'16'-15,"0"1,0 0,19-11,-28 21,0 0,1 0,0 1,-1 0,1 0,0 1,1 0,-1 0,0 1,0 0,7 0,12 1,-18 1,0 0,1-1,-1 0,0-1,0 0,0 0,0-1,-1 0,1-1,0 0,-1 0,0-1,0 0,5-4,12-11,-2-2,-1-1,1-1,-1-1,2 1,12-8,-34 30,-1 0,1 0,0 0,-1 0,1 0,0 0,-1 1,1-1,0 1,0-1,0 1,0 0,0 0,-1 0,1 0,0 0,0 0,0 0,0 1,0-1,-1 1,1-1,0 1,0 0,-1-1,1 1,45 34,-15-10,-23-21,0 0,1-1,-1 0,1 0,0-1,0 0,9 0,36 8,-50-8,0 0,0 1,0-1,0 1,0 0,-1 0,1 1,-1-1,3 4,-4-3,1-1,0 1,0-1,0 0,1 0,-1 0,1-1,0 0,-1 0,1 0,5 1,15 2,-11-3,0 0,-1 2,1 0,3 1,-13-3,-1-1,0 1,1-1,-1 1,0 0,0 1,0-1,0 0,-1 1,1-1,-1 1,1 0,-1 0,0 0,0 0,0 0,-1 1,2 1,3 17,0 0,-2 0,0 3,-2-9,1 0,0-1,2 0,-1 1,2-1,1 2,-4-12,0 0,0 0,1 0,0 0,0-1,0 1,0-1,1 0,0 0,-1-1,2 1,-1-1,0 0,0-1,1 1,0-1,-1 0,6 1,-5-2,-1 0,0 1,0 0,0 0,0 0,0 1,-1-1,1 1,-1 0,1 1,-1-1,0 1,3 4,-2-1,-1 0,0 0,0 1,-1 0,0 0,0 0,-1 0,1 6,5 11,2 1,1-1,0 0,2-1,1 0,21 41,-25-48,0-2,1 1,0-1,1-1,6 6,-3-4,-2 0,1 1,9 17,-21-29,-1-1,1 1,-1-1,0 1,-1 0,1-1,-1 1,1 0,-1 0,-1-1,1 1,-1 0,0 0,0-1,0 1,-1-1,1 1,-1-1,0 0,-2 4,-3 9,1 0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52.930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1 158,'27'-1,"0"-1,0-1,-1-2,1-1,-1 0,0-3,0 0,51-22,44-27,-82 39,-35 17,1 0,-1 1,1 0,0 0,-1 0,1 1,0-1,0 1,-1 0,1 1,0-1,0 1,-1 0,1 0,-1 0,1 1,-1-1,1 1,-1 1,0-1,0 0,2 2,14 10,0 1,0 0,16 19,-4-5,-19-19,-1 1,0 1,-1-1,-1 2,0 0,0 0,-1 1,-1 0,0 0,-1 1,-1 0,0 0,-1 1,-1-1,0 1,1 11,10 157,-15-181,0 1,0-1,1 0,0 1,-1-1,1 0,0 0,1 0,-1 1,0-1,1-1,0 1,0 0,0 0,0-1,0 1,2 1,-2-3,0 0,0 0,0 0,0-1,0 1,1-1,-1 0,0 1,0-1,0 0,1 0,-1-1,0 1,0 0,0-1,0 1,0-1,0 0,0 1,0-1,0 0,0 0,0 0,0-1,1 0,12-8,27-15,-41 24,0 1,0-1,0 1,0 0,0 0,0 0,0-1,0 1,0 0,0 0,0 0,0 0,0 1,0-1,0 0,0 0,-1 1,1-1,0 0,0 1,0-1,0 1,0-1,0 1,-1-1,1 1,0 0,-1-1,1 1,0 0,-1 0,1-1,-1 1,1 0,-1 0,1 0,-1 0,0 0,1 0,-1 0,0 1,19 70,-13-44,1 1,2-1,1-1,2 4,-9-24,1 0,0 0,0-1,0 1,1-1,0 0,0 0,1 0,-1-1,1 0,1 0,-1-1,1 1,-1-1,1-1,0 1,4 0,0-1,30 12,-28-8,-13-7,0 0,0 0,0 0,0 0,0 0,0 0,0 0,0 1,0-1,0 0,1 0,-1 0,0 0,0 0,0 0,0 0,0 1,0-1,0 0,0 0,0 0,0 0,0 0,0 0,0 1,0-1,0 0,0 0,0 0,0 0,0 0,0 0,-1 0,1 1,0-1,0 0,0 0,0 0,0 0,0 0,0 0,0 0,0 0,0 0,-1 1,1-1,0 0,0 0,0 0,0 0,0 0,0 0,0 0,-1 0,1 0,0 0,0 0,0 0,0 0,0 0,0 0,-1 0,1 0,-19 4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54.56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37,'30'-2,"-1"-1,1-1,17-6,-17 4,1 1,-1 1,7 1,-33 3,-1 0,1 0,-1 1,1-1,-1 1,1 0,-1 0,1 0,-1 0,0 0,0 1,0 0,1-1,-1 1,-1 0,1 1,0-1,4 5,-1 0,-1 0,1 0,-1 1,2 5,-2-5,0 0,0 0,1 0,0-1,0 0,4 3,40 30,-38-32,1 0,-2 1,1 1,-2 0,1 1,-1 0,-1 0,0 1,0 0,-1 0,-1 1,0 0,-1 1,2 18,-1 0,-2 0,-1 0,-2 1,-1-1,-1 1,-4 18,2 39,1-55,0-16,1 0,1 0,1 0,1 2,-2-15,1 1,0-1,0 0,0 0,1 0,0 0,0-1,0 1,1-1,0 0,0 1,0-2,1 1,0 0,10 8,0 1,-1 0,-1 1,0 0,-1 1,0 1,4 9,-15-24,0 0,0 0,0 0,-1 1,1-1,-1 0,1 1,-1-1,0 1,1-1,-1 0,0 1,-1-1,1 1,0-1,-1 0,1 1,-1-1,0 0,0 1,0-1,0 0,0 0,0 0,-1 0,1 0,-1 0,1 0,-1 0,0-1,0 1,0-1,0 1,-2 0,-11 5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55.792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0,'49'64,"-41"-52,1 1,0-1,1-1,0 0,0 0,2 0,-4-5,0 0,0-1,1 1,-1-1,1-1,0 0,1 0,-1-1,1 0,-1-1,1 0,0 0,0-1,0 0,0-1,0 0,2-1,5-2,0 0,-1-1,1-1,-1 0,0-1,-1-1,1-1,-1 0,10-8,-6 3,-6 4,-1 1,1 1,0-1,1 2,8-3,-20 8,1 0,-1 0,0 0,1 1,-1-1,1 1,-1 0,0 0,1 0,-1 0,1 0,-1 0,1 1,-1-1,0 1,1 0,-1-1,0 1,1 0,-1 1,0-1,0 0,0 0,0 1,0-1,0 1,-1 0,1 0,0-1,-1 1,0 0,1 0,-1 1,0-1,1 2,5 16,-1 0,0 0,-2 1,0 0,-1-1,-2 1,0 1,-2 17,1-7,2-1,0 1,5 11,-7-39,1 0,0-1,0 1,1-1,-1 0,1 1,0-1,0 0,0 0,0 0,0 0,1 0,-1 0,1-1,0 1,0-1,2 2,5 1,-1 0,0-1,1 0,0-1,5 1,-6-1,0 0,0 0,0 1,0 0,0 0,-1 1,-5-3,0 0,0 1,-1-1,1 0,-1 1,0 0,0 0,0-1,0 1,0 1,-1-1,1 0,-1 0,0 0,0 1,0-1,0 0,-1 1,1 0,2 20,-2-11,1 1,0-1,1 0,4 10,-5-17,1-1,-1 1,1-1,1 0,-1 0,1-1,0 1,0-1,0 1,1-1,-1-1,4 3,1 1,-1-1,0 1,0 0,-1 1,0 0,5 7,-10-12,1 1,-1 0,0 0,0 1,0-1,0 0,-1 1,0-1,0 1,0-1,-1 1,1-1,-1 1,0-1,0 1,-1 2,-2 10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0:58.23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1 401,'30'-18,"0"0,-1-2,-1-2,-1 0,14-17,-11 11,1 1,1 2,1 1,1 1,10-3,1 1,2 2,0 3,1 1,2 2,-46 16,1 0,-1 0,0 0,0 1,1-1,-1 1,0 0,1 0,-1 1,0-1,1 1,-1 0,0 0,0 0,0 1,0 0,0-1,0 2,0-1,2 1,2 5,0-1,-1 2,0-1,0 1,0 0,-1 0,0 0,9 15,-13-21,0 0,0 0,0 0,1 0,-1-1,0 1,1-1,0 0,0 1,-1-1,1-1,1 1,-1 0,0-1,0 1,1-1,-1 0,0 0,1 0,-1-1,1 1,-1-1,2 0,4-1,0-1,0 1,0-2,-1 1,1-2,-1 1,7-4,-4 2,-1 0,1 1,0 1,0 0,5-1,-9 4,1 1,0 0,-1 0,1 1,-1 0,0 0,0 1,1 0,-1 0,-1 1,1-1,-1 2,1-1,1 2,-4 2,0 0,0 0,-1 0,0 0,0 0,-1 1,0-1,0 1,-1-1,0 1,-1 0,0 0,0-1,-2 9,1-6,1 0,0 0,1 0,0 0,0 0,1 0,1-1,-1 1,2 0,-3-9,0 0,0 0,0 1,0-1,1 0,-1 0,0-1,1 1,0 0,-1 0,1-1,0 1,0-1,0 1,0-1,0 0,0 0,1 0,-1 0,0 0,0 0,1-1,0 1,1-1,0 0,1 0,-1 0,0-1,1 0,-1 0,0 0,0 0,0 0,1-1,-2 0,3-1,13-8,0-1,-2-1,1 0,12-14,-22 20,5-5,-9 7,0 0,1 1,0 0,0 0,0 0,0 0,1 1,-1 0,1 0,0 1,0-1,5 0,-10 3,0 0,0 0,0 0,-1 0,1 1,0-1,0 0,0 1,-1-1,1 0,0 1,0-1,-1 1,1 0,0-1,-1 1,1-1,-1 1,1 0,-1-1,1 1,-1 0,1 0,-1-1,0 1,1 0,-1 0,0 0,0 0,0-1,1 1,-1 0,0 0,0 0,0 0,-1 0,-2 38,3-37,-9 41,-1-2,-10 22,-14 56,33-116,0 0,1 0,-1 1,1-1,-1 0,1 1,0-1,0 0,1 0,-1 1,1-1,-1 0,1 0,1 3,-1-5,1 1,-1 0,1-1,-1 0,1 1,0-1,-1 0,1 0,0 0,0 0,0 0,0 0,0 0,0-1,0 1,0-1,0 1,0-1,0 0,2 0,-1 1,0 0,0 0,0 0,0 1,0-1,0 1,-1-1,1 1,-1 0,1 0,-1 0,0 0,1 1,-1-1,0 1,-1-1,1 1,0 0,-1 0,1-1,-1 1,0 0,0 0,0 1,-1-1,1 2,4 15,-2 1,0-1,-1 19,-1-19,0-4,1-1,1 0,0-1,1 1,1 0,0-1,1 0,0 0,2-1,-1 0,14 18,1-1,2-1,13 12,25 32,22 38,-82-108,-1-2,-1 0,1 0,-1-1,1 1,-1 0,1 0,0 0,-1-1,1 1,0 0,0-1,-1 1,1-1,0 1,0-1,0 1,0-1,0 1,0-1,-1 0,2 1,2-4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05.03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84,'0'-7,"-1"2,1 1,0 0,1 0,-1 0,1 0,-1-1,1 1,1-2,-1 5,0-1,0 1,0 0,0 0,0-1,0 1,0 0,0 0,1 0,-1 0,0 0,1 0,-1 1,1-1,-1 0,1 1,-1-1,1 1,-1 0,1-1,-1 1,1 0,0 0,-1 0,1 0,40-2,0 3,19 2,-22 0,0-1,0-3,23-3,119-10,-98 9,-41 5,0 1,0 3,0 1,10 5,-51-10,4 0,-1 1,0 0,1 0,-1 0,0 1,0 0,0-1,0 1,0 0,-1 1,1-1,-1 1,1 0,-1 0,0 0,0 0,0 0,0 0,0 2,1 4,1 0,-1 1,-1-1,0 1,0 0,0 9,0-7,-1-1,1 1,1-1,0 0,1 0,2 4,-4-12,-1 1,1-1,0 0,1-1,-1 1,0 0,1-1,-1 0,1 0,0 0,-1 0,1-1,1 1,61 18,-34-12,-19-3,10 1,-1 2,0 0,0 2,-1 0,20 14,-17-6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06.94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10,'58'-4,"-44"1,-1 2,0 0,1 1,-1 0,7 2,30 2,-40-4,0 0,0 1,-1 0,1 0,0 1,0 0,-1 1,0 0,1 1,-1 0,0 0,-1 1,1 0,7 6,-6-1,-1 1,0 0,0 0,0 2,-1-2,0 0,0 0,1-1,10 9,-16-17,0 1,0-1,1 0,-1 0,1 0,-1 0,1-1,0 1,-1-1,1 0,0 0,0-1,0 1,0-1,0 0,0 0,0 0,3 0,9-4,0 0,0 0,0-1,12-7,-14 6,-1 1,2 0,-1 1,0 0,1 1,7 0,3 3,1 0,-1 2,0 1,0 1,8 2,123 38,-47-12,-45-15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13.83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0,'56'50,"24"14,-43-36,-1 1,-2 2,-1 1,-1 2,2 5,-31-34,0-1,1 0,0 0,0 0,0 0,0 0,0-1,1 0,0 0,-1 0,1 0,3 0,0-1,1 1,0-2,-1 1,1-1,0-1,0 0,4 0,-1 1,-1 1,1 0,-1 1,0 0,1 1,-2 1,1-1,0 2,-1-1,0 1,9 8,45 22,-30-22,0-2,8 0,-24-7,0 0,0 0,0 2,-1 0,0 1,-1 1,0 1,0 0,-1 1,3 3,9 9,0 0,2-2,0-1,22 10,-40-21,0-1,0 1,-1 1,-1 0,0 0,0 1,-1 0,0 0,3 7,-2-3,1-1,0 0,1-1,0 0,9 7,-18-19,0 1,0-1,0 0,1 1,-1-1,0 0,0 0,1 0,-1-1,1 1,-1-1,1 1,-1-1,1 0,-1 0,1 0,0 0,0 0,16-3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16.287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0,'2'6,"0"-1,0-1,1 1,0 0,0 0,0-1,0 0,0 0,1 0,0 0,0 0,2 1,1 2,2 2,0-1,1-1,0 1,0-1,1-1,0 0,0-1,0 0,1 0,-1-1,1-1,0 0,4 0,22 2,1-2,-1-1,24-3,27 1,-84 1,0 1,0-1,1 1,-1-1,0 2,-1-1,1 0,0 1,-1 0,1 0,-1 0,0 1,0-1,0 1,-1 0,1 0,-1 1,0-1,0 1,0 1,3 2,0-1,1 1,0-1,0 0,8 6,4-1,2-1,-1-1,1-1,0-1,12 3,-8-3,1 2,-1 1,6 4,-23-10,1 0,-1 1,0-1,-1 2,0-1,0 1,0 0,-1 1,0 0,0 0,0 2,-2-4,1 0,-1 0,1 0,0-1,1 1,-1-1,1 0,0-1,0 0,6 4,69 27,-66-30,0 1,1 1,-2 0,1 1,11 8,-24-14,0 1,1-1,-1 1,0 0,0 0,-1-1,1 1,0 0,-1 1,0-1,0 0,0 0,0 1,0-1,-1 0,1 1,2 61,-2-29,4 111,-6-125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36.335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249 367,'4'0,"1"0,-1 0,0-1,0 1,0-1,0 0,0 0,0-1,0 1,0-1,0 0,-1 0,1 0,0 0,-1-1,0 1,1-2,4-4,-2 0,1-1,-1 0,-1 0,5-9,0 0,-8 15,0 1,0 0,0 0,0-1,0 1,1 0,-1 1,0-1,1 0,-1 1,1-1,0 1,0 0,-1 0,1 0,0 0,3 0,60-6,-5 0,107-46,-155 50,1 0,-1 1,1 0,7 1,-12 1,-1-1,1 0,-1 0,0 0,0-1,1 0,-1-1,-1 0,1 0,0 0,-1-1,1-1,0 0,6-6,-2-1,0 0,0 0,-1-1,-1 0,0-1,7-13,-17 27,0 0,1-1,-1 1,0-1,0 1,1 0,-1-1,1 1,-1 0,0-1,1 1,-1 0,1-1,-1 1,1 0,-1 0,1 0,-1 0,1-1,-1 1,1 0,-1 0,1 0,-1 0,1 0,-1 0,1 0,-1 0,1 1,-1-1,1 0,-1 0,1 0,-1 0,1 1,-1-1,1 0,-1 1,22 16,6 3,-14-17,0 0,1-1,-1-1,0 0,1-1,5-1,-9 0,1 0,0 1,0 1,0 0,0 1,0 0,-1 0,1 2,-1-1,1 2,17 9,-17-8,0 0,0 0,0-1,1-1,0 0,-1 0,2-2,-1 1,6-1,-59-8,-1-1,-18-7,-43-25,68 24,0 2,-13-3,38 14,-1-1,1 1,-1 1,1 0,-1 0,0 1,1 1,-1-1,0 1,-8 3,5 1,1 0,0 1,0 0,0 1,1 1,0 0,-4 3,-33 23,41-30,-1 1,1-1,-1 0,0-1,0 0,0 0,-1-1,1 0,-1-1,1 0,-1 0,1 0,-1-1,0-1,1 1,-1-1,1-1,-2 0,-31-3,0 1,-1 3,1 1,-24 4,59-3,1 0,0 1,0 0,0 0,0 0,0 1,1-1,-1 1,1 0,-1 1,1-1,0 1,0-1,1 1,-1 0,1 1,-3 3,2-2,0-1,0 0,-1 0,1 0,-1-1,0 0,-1 0,1 0,-1 0,1-1,-7 3,-9 1,4-3,1 2,0 0,0 1,1 1,-10 6,12-6,-2-1,1 0,-1-1,0 0,3-2,0 0,1 1,0 0,0 1,1 1,0-1,-5 5,14-9,-1 0,0 0,0-1,1 2,-1-1,1 0,0 0,0 0,0 1,0-1,0 0,0 1,0-1,1 1,-1-1,1 1,0-1,0 1,0-1,0 1,0-1,0 1,1-1,-1 1,1-1,0 1,0-1,0 1,0-1,0 0,0 0,1 1,-1-1,0-1,0 1,1-1,-1 0,0 0,1 1,-1-1,0 0,1 0,-1-1,1 1,0 0,-1 0,1-1,0 1,-1-1,1 1,0-1,0 0,-1 0,1 1,0-1,0-1,0 1,-1 0,1 0,0-1,0 1,-1-1,1 1,0-1,-1 0,1 1,-1-1,1 0,-1 0,1 0,-1-1,0 1,1 0,-1 0,0-1,0 1,0-1,0 0,12-13,-2-1,0 0,-1-1,0 0,-2-1,0 0,-1 0,0-1,2-16,-8 31,0 0,0 0,1 0,-1 0,1 1,0-1,0 0,0 1,0 0,1-1,-1 1,1 0,0 0,0 0,0 1,0-1,0 1,1-1,-1 1,1 0,0 1,-1-1,1 1,0-1,0 1,0 0,1 0,14-1,0 0,0 1,1 0,-1 2,10 2,18-1,-31-2,1-1,-1-1,0 0,0-1,0-1,-1 0,1-1,-1-1,0-1,0 0,-1 0,0-2,0 0,-1 0,0-1,6-7,-15 14,0-1,0 1,0 0,1 0,0 1,-1-1,1 1,0 0,0 1,0-1,5 0,64-7,-37 5,-22 3,-1-1,1 2,-1 0,1 0,-1 1,0 1,1 1,-1 0,0 1,0 0,2 2,-4-3,0 0,1-1,-1 0,1-1,-1 0,1-1,10-2,-7 2,0-1,0 2,0 0,5 2,-14-1,-1 1,0 0,0 0,0 0,0 1,0 0,-1 0,0 0,1 1,-2 0,1 0,-1 0,4 5,-1-2,1 1,0-1,0-1,8 6,2-2,-1 1,-1 1,0 0,-1 1,0 0,-2 1,1 1,-2 0,0 1,6 12,97 172,-88-139,-22-48,0 0,1-1,1 0,0 0,0 0,1-1,1 0,0-1,1 0,8 8,-18-18,1 0,0-1,0 1,0 0,-1 0,1-1,0 1,0 0,0-1,0 1,0-1,0 1,0-1,0 0,1 0,-1 1,0-1,0 0,0 0,0 0,0 0,0 0,1 0,-1 0,0 0,0-1,0 1,0-1,0 0,-1 0,1-1,-1 1,1 0,-1 0,0 0,1-1,-1 1,0 0,0 0,0-1,0 1,0 0,0-1,0 1,0 0,-1 0,1-1,-2-9,-1 0,0 1,-1 0,0-1,-1 0,3 5,0 1,-1 0,0-1,0 1,0 1,-1-1,1 0,-1 1,0 0,0 0,-1 0,1 0,-1 1,0-1,0 1,0 1,0-1,0 1,-1 0,1 0,-1 0,-1 0,1 1,0-1,0 0,1 0,-1 0,1-1,0 1,-1-2,1 1,0 0,1-1,-1 0,1 0,-1 0,1-1,1 0,-1 1,1-2,0 0,1 0,-1 0,1 0,1 0,-1 0,1-1,0 1,0-1,1 1,0 0,0-1,1 1,-1-1,2 0,13-47,-4 23,-11 30,0 0,1 0,-1 0,0 0,0 0,0 0,0 0,0 0,0 0,-1 0,1 0,0 0,-1 0,1 0,0 0,-1 0,1 0,-1 0,1 0,-1 0,0 1,1-1,-1 0,0 0,0 0,1 1,-1-1,0 1,0-1,0 1,0-1,0 1,0-1,0 1,0 0,0-1,0 1,-1 0,-46-7,38 6,-74-7,84 8,-1 0,1 0,0 0,-1 0,1 0,-1 0,1 0,0 0,-1 0,1 0,0 0,-1 0,1 1,0-1,-1 0,1 0,0 0,-1 1,1-1,0 0,-1 0,1 1,0-1,0 0,-1 1,1-1,0 0,0 1,0-1,0 0,0 1,-1-1,1 1,0-1,0 0,0 1,0-1,0 0,0 1,0-1,0 1,0-1,0 0,0 1,1-1,-1 0,0 1,0-1,0 1,0-1,0 0,1 1,-1-1,0 0,0 0,1 1,-1-1,0 0,1 0,-1 1,0-1,1 0,-1 0,0 0,24 27,-19-23,17 18,-1 1,-2 1,0 1,-1 0,-2 1,6 15,-12-21,-1 1,-2 1,0-1,-1 1,-1 0,-1 1,-1-1,-1 1,-1 6,-2-23,1 1,-1-1,2 1,-1-1,1 0,0 1,0-1,0 0,1 0,0 1,0-1,1-1,0 1,0 0,0-1,1 1,0-1,0 0,2 2,0 0,0 0,0 0,-1 1,0 0,-1 0,1 0,-2 0,1 1,-1 0,1 3,3 19,0 1,-1 11,2 3,-4-11,-1-1,-2 1,-1 7,0-37,0-3,0 0,0-1,-1 1,1 0,0 0,-1-1,1 1,-1 0,0 0,0-1,1 1,-1-1,0 1,0-1,0 1,-1-1,1 0,0 1,-1-1,1 0,0 0,-1 0,1 0,-1 0,0 0,1 0,-1-1,0 1,1 0,-1-1,0 0,0 1,1-1,-1 0,0 0,0 0,0 0,0 0,-12-1,0 1,1-2,-1 0,-12-4,13 4,-37-8,1-2,0-1,1-3,0-2,-6-6,50 22,-1 0,1-1,-1 1,1-1,0 0,0-1,0 1,0-1,1 1,0-1,-1 0,2 0,-1-1,0 1,1-1,-1 1,1-1,1 0,-1 0,1 1,0-1,0 0,0 0,0-1,1 1,0 0,0 0,1 0,-1 0,1 0,1-5,-2 8,1-1,-1 0,0 1,-1-1,1 1,0-1,-1 0,0 1,1-1,-1 1,0-1,0 1,-1 0,1-1,0 1,-1 0,1 0,-1 0,0 0,0 0,1 0,-1 1,-1-1,1 0,0 1,0 0,-1-1,-12-6,1 0,-1 2,-1-1,-4 1,-12-7,26 10,-1-1,2 0,-1 0,0 0,1-1,0 1,0-1,0-1,1 1,-4-6,-37-66,16 25,21 38,-1 0,-1 0,-1 1,1 1,-2 0,0 0,0 1,-1 0,-1 1,1 1,-2 0,1 1,-1 1,0 0,-1 1,0 0,0 2,-8-2,18 3,0 0,1 0,-1 0,1-1,0 1,0-1,0 0,1-1,-1 1,1-1,0 0,0 0,1-1,-1 1,1-1,1 1,-2-5,-1 2,0-1,0 1,0 0,-1 1,0-1,-1 1,-2-2,7 8,-1-1,1 0,-1 1,0-1,0 1,0 0,0 0,0 0,0 0,0 0,0 1,-1-1,1 1,0 0,0 0,0 0,0 1,-1-1,1 1,0 0,0-1,0 1,0 1,-1 0,-7 2,1 0,-1 1,1 0,1 1,-1 0,1 1,0 0,0 0,1 1,0 0,1 0,-1 1,2 0,-1 0,1 1,1 0,-1 2,-5 6,10-17,0 0,0 0,0 0,0 1,1-1,-1 1,0-1,1 0,-1 1,1-1,-1 1,1-1,0 1,0-1,-1 1,2-1,0 0,0 1,0-1,0 0,0 0,0 0,0-1,0 1,0 0,0 0,0 0,1-1,-1 1,0-1,1 1,-1-1,0 1,1-1,-1 0,0 0,1 0,0 1,49 11,-8-3,-1 3,0 1,15 3,-43-13,1 1,-1 1,0 0,0 0,12 8,-22-10,0-1,-1 1,1 0,-1 0,1 0,-1 0,0 1,-1 0,1-1,0 1,-1 0,0 0,0 0,0 0,-1 1,1-1,-1 0,0 1,0-1,0 1,-1 2,1 4,0-1,0 0,1 1,1-1,0 0,0 0,1-1,0 1,1-1,0 0,0 0,1 0,0-1,0 0,1 0,0 0,1-1,0 0,0-1,0 0,1 0,-1 0,2-1,-1-1,0 0,1 0,0 0,0-2,0 1,0-1,0 0,1-1,-1-1,0 1,1-1,-3 0,-1 1,1 0,-1 0,1 1,-1 0,0 1,0-1,0 1,0 1,0-1,-1 1,1 0,-1 1,0 0,-1 0,1 0,0 2,34 24,-33-27,1 0,-1 0,1-1,0-1,0 1,0-1,0 0,5 0,45 14,22 17,-43-18,0 1,11 8,-14-2,-27-17,0 0,0 0,1-1,0 0,0 0,0 0,0-1,1-1,-1 1,1-1,-1-1,1 0,7 0,1-2,0-1,-1-1,1 0,0-2,-15 5,-1 0,0 0,0-1,1 1,-1 0,0-1,0 1,0-1,0 0,0 1,0-1,0 0,0 0,0 0,0 1,0-1,0-1,-1 2,0-1,0 1,0-1,0 1,0 0,0-1,0 1,0-1,0 1,0-1,-1 1,1 0,0-1,0 1,-1-1,1 1,0 0,0-1,-1 1,1 0,0-1,-1 1,1 0,0-1,-1 1,1 0,-1 0,1 0,-1-1,-43-16,-25-1,-5 1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37.79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5,'90'-2,"-34"0,0 2,46 8,-83-4,-1 0,1 2,-1 0,0 2,13 6,-13-5,1-1,0 0,1-2,14 3,42 2,-50-9,0 2,-1 1,0 0,12 6,-29-8,0 0,-1 1,1 0,-1 0,0 0,0 1,-1 0,1 1,-1-1,0 1,-1 1,1-1,-1 1,0 0,-1 0,0 0,31 76,-28-64,1 1,1-1,4 6,-9-18,0-1,1 1,0-1,0 0,1 0,0-1,0 0,0 0,0 0,7 3,2-3,-14-13,-21-20,-4 9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2:39.661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320 239,'-4'-10,"1"-1,0 0,0 1,1-1,1 0,-1 0,2 0,0 0,0 0,1-1,-1 11,1 0,-1 0,0 0,1 1,-1-1,1 0,-1 1,1-1,0 0,-1 1,1-1,0 1,-1-1,1 1,0-1,-1 1,1 0,0-1,0 1,0 0,-1 0,1-1,0 1,0 0,0 0,0 0,0 0,-1 0,1 0,0 0,0 0,0 0,0 1,-1-1,1 0,0 0,0 1,0-1,0 1,44 15,-35-11,6 0,1 1,-1 1,0 1,-1 0,0 1,1 1,-12-6,0 0,1 0,-1 0,-1 0,1 1,-1-1,1 1,-1 0,-1 0,1 0,-1 1,0-1,0 0,0 1,-1 0,0-1,0 1,0 0,-1-1,0 3,0 45,-1-34,1-1,0 1,2-1,0 0,2 4,-7-27,-1 0,1 0,-1 0,0 0,0 0,0 1,-1 0,1 0,-1 0,0 0,0 1,-1 0,1 0,-1 0,-3 0,-16-9,-1 1,0 1,-20-4,-43-6,0 4,-89-3,187 17,0 0,0 0,0 0,0-1,-1 0,1-1,-1 0,3-3,1 2,11-6,-1-1,-1-1,0-1,-1-1,9-8,-18 13,-2 1,1-1,-1 0,-1-1,0 0,0 0,-1-1,-1 0,0 0,3-10,-8 20,0 0,0 0,0 0,1 0,-1 0,0 0,1 0,-1 0,1 0,-1 1,1-1,0 1,0-1,0 1,0 0,0 0,0 0,0 0,0 0,0 0,1 1,-1-1,0 1,1-1,7 0,1 0,0 0,-1 1,10 1,-12 0,55 4,0 4,-1 3,0 2,-1 2,13 9,-68-23,6 2,0 0,-1 1,1 0,6 5,-16-9,0 0,0 0,0 1,0-1,-1 0,1 1,0 0,-1-1,1 1,-1 0,1 0,-1 0,0 0,0 0,0 0,0 0,0 0,-1 1,1-1,-1 0,1 1,-1-1,0 0,0 0,0 1,0-1,0 1,-4 8,0-1,0 1,-1-1,-1 0,1 0,-2 0,1-1,-2 0,-4 5,-14 20,11-14,2 0,1 1,0 1,2 0,6-12,0 0,1 1,0-1,1 1,0 0,1 0,0-1,1 1,0 0,0 2,6 197,-6-201,0 9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31.346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1 5,'54'-2,"-34"1,-1 0,0 1,1 0,-1 2,0 1,1 0,-16-2,0 1,0 0,0-1,0 2,0-1,0 0,-1 1,1-1,-1 1,0 0,1 0,-1 0,-1 1,1-1,0 1,-1 0,0-1,0 1,0 0,0 0,-1 0,1 1,-1-1,0 2,9 21,5-5,-8-13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34.239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3,'68'-1,"-16"-1,38 5,-89-3,1 1,0-1,-1 0,1 1,0-1,-1 1,1-1,-1 1,1 0,-1-1,1 1,-1 0,1 0,-1 0,0 0,0 1,1-1,-1 0,0 0,0 1,0-1,0 1,0-1,-1 1,1-1,0 1,0 1,0 3,0 1,0 0,0 0,0 0,-1-1,-1 3,1-7,0 19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4:37.133"/>
    </inkml:context>
    <inkml:brush xml:id="br0">
      <inkml:brushProperty name="width" value="0.025" units="cm"/>
      <inkml:brushProperty name="height" value="0.025" units="cm"/>
      <inkml:brushProperty name="color" value="#592403"/>
      <inkml:brushProperty name="ignorePressure" value="1"/>
    </inkml:brush>
  </inkml:definitions>
  <inkml:trace contextRef="#ctx0" brushRef="#br0">0 6,'47'-2,"-33"0,0 1,0 1,0 0,-1 1,1 0,0 1,10 3,-18-1,0 0,0 0,-1 0,1 1,-1 0,0 0,0 1,-1-1,1 1,-1 0,-1 0,1 0,0 2,33 44,-14-30,-12-13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35.274"/>
    </inkml:context>
    <inkml:brush xml:id="br0">
      <inkml:brushProperty name="width" value="0.05" units="cm"/>
      <inkml:brushProperty name="height" value="0.05" units="cm"/>
      <inkml:brushProperty name="color" value="#B4C3DA"/>
      <inkml:brushProperty name="ignorePressure" value="1"/>
      <inkml:brushProperty name="inkEffects" value="silver"/>
      <inkml:brushProperty name="anchorX" value="0"/>
      <inkml:brushProperty name="anchorY" value="0"/>
      <inkml:brushProperty name="scaleFactor" value="0.5"/>
    </inkml:brush>
  </inkml:definitions>
  <inkml:trace contextRef="#ctx0" brushRef="#br0">1 1,'0'0,"0"0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37.587"/>
    </inkml:context>
    <inkml:brush xml:id="br0">
      <inkml:brushProperty name="width" value="0.05" units="cm"/>
      <inkml:brushProperty name="height" value="0.05" units="cm"/>
      <inkml:brushProperty name="color" value="#B4C3DA"/>
      <inkml:brushProperty name="ignorePressure" value="1"/>
      <inkml:brushProperty name="inkEffects" value="silver"/>
      <inkml:brushProperty name="anchorX" value="-1270"/>
      <inkml:brushProperty name="anchorY" value="-1270"/>
      <inkml:brushProperty name="scaleFactor" value="0.5"/>
    </inkml:brush>
  </inkml:definitions>
  <inkml:trace contextRef="#ctx0" brushRef="#br0">0 0,'0'0,"0"0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45.813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540"/>
      <inkml:brushProperty name="anchorY" value="-2540"/>
      <inkml:brushProperty name="scaleFactor" value="0.5"/>
    </inkml:brush>
  </inkml:definitions>
  <inkml:trace contextRef="#ctx0" brushRef="#br0">0 0,'0'0,"0"0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48.63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810"/>
      <inkml:brushProperty name="anchorY" value="-3810"/>
      <inkml:brushProperty name="scaleFactor" value="0.5"/>
    </inkml:brush>
  </inkml:definitions>
  <inkml:trace contextRef="#ctx0" brushRef="#br0">1 0,'0'0,"0"0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49.973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080"/>
      <inkml:brushProperty name="anchorY" value="-5080"/>
      <inkml:brushProperty name="scaleFactor" value="0.5"/>
    </inkml:brush>
  </inkml:definitions>
  <inkml:trace contextRef="#ctx0" brushRef="#br0">1 1,'0'0,"0"0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1.64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6350"/>
      <inkml:brushProperty name="anchorY" value="-6350"/>
      <inkml:brushProperty name="scaleFactor" value="0.5"/>
    </inkml:brush>
  </inkml:definitions>
  <inkml:trace contextRef="#ctx0" brushRef="#br0">1 1,'0'0,"0"0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2.26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7620"/>
      <inkml:brushProperty name="anchorY" value="-7620"/>
      <inkml:brushProperty name="scaleFactor" value="0.5"/>
    </inkml:brush>
  </inkml:definitions>
  <inkml:trace contextRef="#ctx0" brushRef="#br0">1 1,'0'0,"0"0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3.599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8890"/>
      <inkml:brushProperty name="anchorY" value="-8890"/>
      <inkml:brushProperty name="scaleFactor" value="0.5"/>
    </inkml:brush>
  </inkml:definitions>
  <inkml:trace contextRef="#ctx0" brushRef="#br0">1 0,'0'0,"0"0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5.20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0160"/>
      <inkml:brushProperty name="anchorY" value="-10160"/>
      <inkml:brushProperty name="scaleFactor" value="0.5"/>
    </inkml:brush>
  </inkml:definitions>
  <inkml:trace contextRef="#ctx0" brushRef="#br0">0 1,'0'0,"0"0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5.960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1430"/>
      <inkml:brushProperty name="anchorY" value="-11430"/>
      <inkml:brushProperty name="scaleFactor" value="0.5"/>
    </inkml:brush>
  </inkml:definitions>
  <inkml:trace contextRef="#ctx0" brushRef="#br0">0 1,'0'0,"0"0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5:57.696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2700"/>
      <inkml:brushProperty name="anchorY" value="-12700"/>
      <inkml:brushProperty name="scaleFactor" value="0.5"/>
    </inkml:brush>
  </inkml:definitions>
  <inkml:trace contextRef="#ctx0" brushRef="#br0">1 0,'0'0,"0"0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02.59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3970"/>
      <inkml:brushProperty name="anchorY" value="-13970"/>
      <inkml:brushProperty name="scaleFactor" value="0.5"/>
    </inkml:brush>
  </inkml:definitions>
  <inkml:trace contextRef="#ctx0" brushRef="#br0">0 0,'0'0,"0"0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04.18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5240"/>
      <inkml:brushProperty name="anchorY" value="-15240"/>
      <inkml:brushProperty name="scaleFactor" value="0.5"/>
    </inkml:brush>
  </inkml:definitions>
  <inkml:trace contextRef="#ctx0" brushRef="#br0">1 1,'0'0,"0"0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05.450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6510"/>
      <inkml:brushProperty name="anchorY" value="-16510"/>
      <inkml:brushProperty name="scaleFactor" value="0.5"/>
    </inkml:brush>
  </inkml:definitions>
  <inkml:trace contextRef="#ctx0" brushRef="#br0">1 1,'0'0,"0"0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07.240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7780"/>
      <inkml:brushProperty name="anchorY" value="-17780"/>
      <inkml:brushProperty name="scaleFactor" value="0.5"/>
    </inkml:brush>
  </inkml:definitions>
  <inkml:trace contextRef="#ctx0" brushRef="#br0">0 0,'0'0,"0"0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08.559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19050"/>
      <inkml:brushProperty name="anchorY" value="-19050"/>
      <inkml:brushProperty name="scaleFactor" value="0.5"/>
    </inkml:brush>
  </inkml:definitions>
  <inkml:trace contextRef="#ctx0" brushRef="#br0">1 0,'0'0,"0"0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0.851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0320"/>
      <inkml:brushProperty name="anchorY" value="-20320"/>
      <inkml:brushProperty name="scaleFactor" value="0.5"/>
    </inkml:brush>
  </inkml:definitions>
  <inkml:trace contextRef="#ctx0" brushRef="#br0">0 0,'0'0,"0"0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1.70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1590"/>
      <inkml:brushProperty name="anchorY" value="-21590"/>
      <inkml:brushProperty name="scaleFactor" value="0.5"/>
    </inkml:brush>
  </inkml:definitions>
  <inkml:trace contextRef="#ctx0" brushRef="#br0">0 1,'0'0,"0"0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2.75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2860"/>
      <inkml:brushProperty name="anchorY" value="-22860"/>
      <inkml:brushProperty name="scaleFactor" value="0.5"/>
    </inkml:brush>
  </inkml:definitions>
  <inkml:trace contextRef="#ctx0" brushRef="#br0">0 1,'0'0,"0"0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3.62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4130"/>
      <inkml:brushProperty name="anchorY" value="-24130"/>
      <inkml:brushProperty name="scaleFactor" value="0.5"/>
    </inkml:brush>
  </inkml:definitions>
  <inkml:trace contextRef="#ctx0" brushRef="#br0">1 0,'0'0,"0"0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4.292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5400"/>
      <inkml:brushProperty name="anchorY" value="-25400"/>
      <inkml:brushProperty name="scaleFactor" value="0.5"/>
    </inkml:brush>
  </inkml:definitions>
  <inkml:trace contextRef="#ctx0" brushRef="#br0">0 0,'0'0,"0"0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4.901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6670"/>
      <inkml:brushProperty name="anchorY" value="-26670"/>
      <inkml:brushProperty name="scaleFactor" value="0.5"/>
    </inkml:brush>
  </inkml:definitions>
  <inkml:trace contextRef="#ctx0" brushRef="#br0">0 1,'0'0,"0"0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5.73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7940"/>
      <inkml:brushProperty name="anchorY" value="-27940"/>
      <inkml:brushProperty name="scaleFactor" value="0.5"/>
    </inkml:brush>
  </inkml:definitions>
  <inkml:trace contextRef="#ctx0" brushRef="#br0">0 0,'0'0,"0"0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6.20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9210"/>
      <inkml:brushProperty name="anchorY" value="-29210"/>
      <inkml:brushProperty name="scaleFactor" value="0.5"/>
    </inkml:brush>
  </inkml:definitions>
  <inkml:trace contextRef="#ctx0" brushRef="#br0">0 1,'0'0,"0"0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6.83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0480"/>
      <inkml:brushProperty name="anchorY" value="-30480"/>
      <inkml:brushProperty name="scaleFactor" value="0.5"/>
    </inkml:brush>
  </inkml:definitions>
  <inkml:trace contextRef="#ctx0" brushRef="#br0">8 1,'0'0,"-3"0,-1 0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7.98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29202.44922"/>
      <inkml:brushProperty name="anchorY" value="-29210"/>
      <inkml:brushProperty name="scaleFactor" value="0.5"/>
    </inkml:brush>
  </inkml:definitions>
  <inkml:trace contextRef="#ctx0" brushRef="#br0">0 1,'0'0,"0"0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8.64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0472.44922"/>
      <inkml:brushProperty name="anchorY" value="-30480"/>
      <inkml:brushProperty name="scaleFactor" value="0.5"/>
    </inkml:brush>
  </inkml:definitions>
  <inkml:trace contextRef="#ctx0" brushRef="#br0">1 0,'0'0,"0"0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19.546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1742.44922"/>
      <inkml:brushProperty name="anchorY" value="-31750"/>
      <inkml:brushProperty name="scaleFactor" value="0.5"/>
    </inkml:brush>
  </inkml:definitions>
  <inkml:trace contextRef="#ctx0" brushRef="#br0">1 1,'0'0,"0"0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1.436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3012.44922"/>
      <inkml:brushProperty name="anchorY" value="-33020"/>
      <inkml:brushProperty name="scaleFactor" value="0.5"/>
    </inkml:brush>
  </inkml:definitions>
  <inkml:trace contextRef="#ctx0" brushRef="#br0">0 1,'0'0,"0"0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1.969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4282.44922"/>
      <inkml:brushProperty name="anchorY" value="-34290"/>
      <inkml:brushProperty name="scaleFactor" value="0.5"/>
    </inkml:brush>
  </inkml:definitions>
  <inkml:trace contextRef="#ctx0" brushRef="#br0">1 0,'0'0,"0"0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3.40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5552.44922"/>
      <inkml:brushProperty name="anchorY" value="-35560"/>
      <inkml:brushProperty name="scaleFactor" value="0.5"/>
    </inkml:brush>
  </inkml:definitions>
  <inkml:trace contextRef="#ctx0" brushRef="#br0">1 1,'0'0,"0"0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4.962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6822.44922"/>
      <inkml:brushProperty name="anchorY" value="-36830"/>
      <inkml:brushProperty name="scaleFactor" value="0.5"/>
    </inkml:brush>
  </inkml:definitions>
  <inkml:trace contextRef="#ctx0" brushRef="#br0">0 1,'0'0,"0"0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5.83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8092.44922"/>
      <inkml:brushProperty name="anchorY" value="-38100"/>
      <inkml:brushProperty name="scaleFactor" value="0.5"/>
    </inkml:brush>
  </inkml:definitions>
  <inkml:trace contextRef="#ctx0" brushRef="#br0">0 0,'0'0,"0"0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8.27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39362.44922"/>
      <inkml:brushProperty name="anchorY" value="-39370"/>
      <inkml:brushProperty name="scaleFactor" value="0.5"/>
    </inkml:brush>
  </inkml:definitions>
  <inkml:trace contextRef="#ctx0" brushRef="#br0">1 0,'0'0,"0"0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9.12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0632.44922"/>
      <inkml:brushProperty name="anchorY" value="-40640"/>
      <inkml:brushProperty name="scaleFactor" value="0.5"/>
    </inkml:brush>
  </inkml:definitions>
  <inkml:trace contextRef="#ctx0" brushRef="#br0">1 1,'0'0,"0"0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29.89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1902.44922"/>
      <inkml:brushProperty name="anchorY" value="-41910"/>
      <inkml:brushProperty name="scaleFactor" value="0.5"/>
    </inkml:brush>
  </inkml:definitions>
  <inkml:trace contextRef="#ctx0" brushRef="#br0">1 1,'0'0,"0"0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0.76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3172.44922"/>
      <inkml:brushProperty name="anchorY" value="-43180"/>
      <inkml:brushProperty name="scaleFactor" value="0.5"/>
    </inkml:brush>
  </inkml:definitions>
  <inkml:trace contextRef="#ctx0" brushRef="#br0">1 1,'0'0,"0"0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1.48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4442.44922"/>
      <inkml:brushProperty name="anchorY" value="-44450"/>
      <inkml:brushProperty name="scaleFactor" value="0.5"/>
    </inkml:brush>
  </inkml:definitions>
  <inkml:trace contextRef="#ctx0" brushRef="#br0">1 1,'0'0,"0"0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2.05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5712.44922"/>
      <inkml:brushProperty name="anchorY" value="-45720"/>
      <inkml:brushProperty name="scaleFactor" value="0.5"/>
    </inkml:brush>
  </inkml:definitions>
  <inkml:trace contextRef="#ctx0" brushRef="#br0">0 1,'0'0,"0"0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2.53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6982.44922"/>
      <inkml:brushProperty name="anchorY" value="-46990"/>
      <inkml:brushProperty name="scaleFactor" value="0.5"/>
    </inkml:brush>
  </inkml:definitions>
  <inkml:trace contextRef="#ctx0" brushRef="#br0">1 0,'0'0,"0"0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3.524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8252.44922"/>
      <inkml:brushProperty name="anchorY" value="-48260"/>
      <inkml:brushProperty name="scaleFactor" value="0.5"/>
    </inkml:brush>
  </inkml:definitions>
  <inkml:trace contextRef="#ctx0" brushRef="#br0">1 1,'0'0,"0"0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4.710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49522.44922"/>
      <inkml:brushProperty name="anchorY" value="-49530"/>
      <inkml:brushProperty name="scaleFactor" value="0.5"/>
    </inkml:brush>
  </inkml:definitions>
  <inkml:trace contextRef="#ctx0" brushRef="#br0">0 1,'0'0,"0"0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6.515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0792.44922"/>
      <inkml:brushProperty name="anchorY" value="-50800"/>
      <inkml:brushProperty name="scaleFactor" value="0.5"/>
    </inkml:brush>
  </inkml:definitions>
  <inkml:trace contextRef="#ctx0" brushRef="#br0">0 1,'0'0,"0"0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7.117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2062.44922"/>
      <inkml:brushProperty name="anchorY" value="-52070"/>
      <inkml:brushProperty name="scaleFactor" value="0.5"/>
    </inkml:brush>
  </inkml:definitions>
  <inkml:trace contextRef="#ctx0" brushRef="#br0">0 1,'0'0,"0"0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7.973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3332.44922"/>
      <inkml:brushProperty name="anchorY" value="-53340"/>
      <inkml:brushProperty name="scaleFactor" value="0.5"/>
    </inkml:brush>
  </inkml:definitions>
  <inkml:trace contextRef="#ctx0" brushRef="#br0">0 0,'0'0,"0"0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39.40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4602.44922"/>
      <inkml:brushProperty name="anchorY" value="-54610"/>
      <inkml:brushProperty name="scaleFactor" value="0.5"/>
    </inkml:brush>
  </inkml:definitions>
  <inkml:trace contextRef="#ctx0" brushRef="#br0">0 1,'0'0,"0"0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0.512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5872.44922"/>
      <inkml:brushProperty name="anchorY" value="-55880"/>
      <inkml:brushProperty name="scaleFactor" value="0.5"/>
    </inkml:brush>
  </inkml:definitions>
  <inkml:trace contextRef="#ctx0" brushRef="#br0">1 1,'0'0,"0"0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1.832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7142.44922"/>
      <inkml:brushProperty name="anchorY" value="-57150"/>
      <inkml:brushProperty name="scaleFactor" value="0.5"/>
    </inkml:brush>
  </inkml:definitions>
  <inkml:trace contextRef="#ctx0" brushRef="#br0">0 0,'0'0,"0"0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2.78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8412.44922"/>
      <inkml:brushProperty name="anchorY" value="-58420"/>
      <inkml:brushProperty name="scaleFactor" value="0.5"/>
    </inkml:brush>
  </inkml:definitions>
  <inkml:trace contextRef="#ctx0" brushRef="#br0">0 0,'0'0,"0"0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3.791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59682.44922"/>
      <inkml:brushProperty name="anchorY" value="-59690"/>
      <inkml:brushProperty name="scaleFactor" value="0.5"/>
    </inkml:brush>
  </inkml:definitions>
  <inkml:trace contextRef="#ctx0" brushRef="#br0">0 1,'0'0,"0"0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5.998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60952.44922"/>
      <inkml:brushProperty name="anchorY" value="-60960"/>
      <inkml:brushProperty name="scaleFactor" value="0.5"/>
    </inkml:brush>
  </inkml:definitions>
  <inkml:trace contextRef="#ctx0" brushRef="#br0">0 1,'0'0,"0"0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46.800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62222.44922"/>
      <inkml:brushProperty name="anchorY" value="-62230"/>
      <inkml:brushProperty name="scaleFactor" value="0.5"/>
    </inkml:brush>
  </inkml:definitions>
  <inkml:trace contextRef="#ctx0" brushRef="#br0">0 1,'0'0,"0"0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6:50.612"/>
    </inkml:context>
    <inkml:brush xml:id="br0">
      <inkml:brushProperty name="width" value="0.1" units="cm"/>
      <inkml:brushProperty name="height" value="0.1" units="cm"/>
      <inkml:brushProperty name="color" value="#B4C3DA"/>
      <inkml:brushProperty name="ignorePressure" value="1"/>
      <inkml:brushProperty name="inkEffects" value="silver"/>
      <inkml:brushProperty name="anchorX" value="-63492.44922"/>
      <inkml:brushProperty name="anchorY" value="-63500"/>
      <inkml:brushProperty name="scaleFactor" value="0.5"/>
    </inkml:brush>
  </inkml:definitions>
  <inkml:trace contextRef="#ctx0" brushRef="#br0">0 0,'0'0,"0"0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31.800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382 1,'-5'0,"-7"0,-6 0,-5 0,-4 0,-2 0,-1 0,-1 0,0 5,0 1,1 0,0-1,0-1,0-2,6-1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35.395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388 1,'-5'0,"-12"0,-7 0,-6 0,-2 0,0 0,-1 0,1 0,1 0,0 0,1 0,5 5,2 2,0-1,4-1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50.598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235 163,'-2'0,"0"1,0-1,0 1,0-1,0 1,0 0,0 0,0 0,0 0,0 0,1 0,-1 1,0-1,1 0,-1 1,1-1,0 1,-1 0,1-1,0 2,-24 42,17-30,8-13,-39 61,36-58,-1 0,1-1,-1 1,0-1,-1 0,1 0,-1 0,0-1,0 0,0 0,0 0,5-3,0 0,0 1,0-1,0 0,-1 0,1 0,0 0,0 0,0 0,0 0,0 0,0 1,0-1,-1 0,1 0,0 0,0 0,0 0,0 0,0 0,-1 0,1 0,0 0,0 0,0 0,0 0,0 0,-1 0,1 0,0 0,0 0,0 0,0 0,0 0,-1 0,1-1,0 1,0 0,0 0,0 0,0 0,0 0,-1 0,1 0,0 0,0-1,0 1,0 0,0 0,0 0,0 0,0 0,0-1,0 1,0 0,0 0,0 0,0 0,0 0,0-1,0 1,0 0,0 0,0 0,0 0,0 0,0-1,0 1,0 0,9-17,19-18,-1 15,0 1,1 1,0 2,23-9,-67 30,-1 0,1 2,0 0,0 0,-14 11,53-38,0-1,-2 0,0-2,-2 0,4-8,-4 8,4-10,-19 25,1 0,1 0,0 1,0 0,0 0,1 0,1 0,-8 7,0 0,0 0,0 0,0 0,0 0,0 0,0 0,0 0,0 0,0 0,0 1,0-1,0 0,0 0,0 0,0 0,0 0,0 0,0 0,0 0,0 0,0 1,0-1,0 0,0 0,0 0,0 0,0 0,0 0,0 0,0 0,0 0,0 1,0-1,0 0,0 0,0 0,0 0,0 0,0 0,0 0,0 0,1 0,-1 0,0 0,0 0,0 0,0 0,0 0,0 0,0 0,0 1,0-1,1 0,-1 0,-9 16,-12 19,-29 22,-2-3,-2-2,-2-3,-14 7,57-48,11-13,16-18,103-110,-101 118,-6 5,-16 11,3 0,0 0,0-1,0 1,0-1,0 0,0 0,-1 0,1 0,0 0,0 0,0-1,0 0,0 1,0-1,1 0,-1 0,0-1,0 1,1-1,-1 1,-1-2,-24-10,27 13,0 0,0 0,0 0,-1 0,1 0,0 0,0 1,0-1,0 0,-1 1,1-1,0 1,0-1,0 1,0 0,0-1,0 1,0 0,1 0,-1 0,0 0,0 0,0 0,1 0,-1 0,1 0,-1 0,1 0,-1 0,1 0,-1 0,1 1,-17 47,13-36,1-3,-16 42,3 2,-1 16,17-69,-1 0,1 0,-1-1,1 1,0 0,0 0,-1 0,1 0,0 0,0-1,0 1,0 0,0 0,0 0,0 0,1 0,-1 0,0-1,0 1,1 0,-1 0,0 0,1 0,-1-1,1 1,-1 0,1 0,-1-1,1 1,1-2,-1 1,1-1,0 1,0-1,-1 0,1 0,-1 0,1 0,-1 0,1 0,-1 0,0 0,0-1,1 1,-1-1,0 0,24-27,-1-2,8-15,-18 24,2 0,0 1,1 1,0 0,2 2,20-17,-38 35,-1 0,0-1,0 1,0 0,0 0,0-1,1 1,-1 0,0 0,0 0,0 0,1-1,-1 1,0 0,0 0,1 0,-1 0,0 0,0 0,1 0,-1 0,0 0,0 0,1 0,-1 0,0 0,0 0,1 0,-1 0,0 0,0 0,1 0,-1 0,0 0,0 0,1 0,-1 0,0 1,0-1,0 0,1 0,-1 0,0 0,0 1,0-1,-1 14,-13 19,5-21,-1 1,-1-1,0 0,-1-1,0-1,0 0,-1 0,0-2,-9 5,22-12,-1 0,0-1,0 1,0 0,0-1,0 1,0 0,0-1,0 1,0-1,0 0,0 1,0-1,0 0,0 1,0-1,-1 0,1 0,0 0,0 0,0 0,0 0,0-1,0 1,-1 0,1-1,1 0,-1 0,1 0,0 0,-1 0,1 0,0 0,0-1,0 1,-1 0,1 0,1 0,-1 0,0-1,0 1,0 0,1 0,-1 0,0 0,1 0,-1-1,30-63,-4 19,3 1,16-17,-22 41,-23 21,0 0,1 0,-1 0,0 0,1-1,-1 1,0 0,1 0,-1 0,0 0,1 0,-1 0,1 0,-1 0,0 0,1 0,-1 0,0 1,1-1,-1 0,0 0,1 0,-1 0,0 0,1 1,-1-1,0 0,1 0,-1 1,0-1,0 0,1 0,-1 1,0-1,0 0,0 1,1-1,-1 3,1 0,-1-1,0 1,0 0,0 0,0-1,-1 1,1 0,-1-1,1 1,-1 0,0-1,0 1,0-1,0 1,-1-1,0 2,-87 184,85-183,10-24,16-40,-17 44,-4 15,-1-1,0 1,1 0,-1-1,0 1,0 0,1-1,-1 1,0 0,0-1,1 1,-1-1,0 1,0 0,0-1,0 1,0-1,0 1,0-1,0 1,0 0,0-1,0 1,0-1,0 1,0-1,0 1,0 0,-1-1,1 1,0-1,0 1,0 0,-1-1,1 1,0 0,0-1,-1 1,1 0,0-1,-1 1,-16 10,-20 27,21-16,1 0,2 1,0 0,1 1,-4 14,4-15,13-34,15-41,33-47,21-26,-103 181,7-12,-1-1,-5 3,19-34,12-19,15-28,6 0,2-1,2 2,4-3,-23 33,-5 10,-10 19,-19 35,-24 33,52-92,1 1,-1 0,1 0,0-1,-1 1,1 0,-1 0,1 0,0 0,0 0,0 0,-1-1,1 1,0 0,0 0,0 0,0 0,1 0,-1 0,0 0,0 0,0 0,1-1,-1 1,1 0,0-1,-1 1,1-1,0 0,-1 0,1 1,0-1,0 0,-1 0,1 0,0 0,0 0,0 0,-1 0,1 0,0 0,0 0,-1 0,1-1,0 1,0 0,44-20,-44 20,123-83,-124 83,0 0,0 0,0 1,0-1,0 0,0 0,0 0,0 0,0 1,0-1,0 0,1 0,-1 0,0 0,0 1,0-1,0 0,0 0,0 0,0 0,0 0,0 1,1-1,-1 0,0 0,0 0,0 0,0 0,0 0,0 0,1 0,-1 0,0 1,0-1,0 0,0 0,1 0,-1 0,0 0,0 0,0 0,0 0,1 0,-1 0,0 0,0 0,0 0,0 0,1-1,-1 1,0 0,0 0,0 0,0 0,0 0,1 0,-1 0,0 0,0 0,0-1,0 1,0 0,0 0,0 0,1 0,-1 0,0-1,-11 21,-19 23,-19 16,-2-2,-3-2,53-54,1-1,0 1,-1 0,1-1,-1 1,0 0,1-1,-1 1,0 0,1-1,-1 1,0-1,1 1,-1-1,0 0,0 1,0-1,0 0,1 1,-1-1,0 0,0 0,0 0,0 0,0 0,0 0,0 0,5-22,22-33,-26 55,14-22,-1 4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56.764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183 27,'-7'1,"0"0,0 0,1 1,-1 0,0 1,1-1,0 1,0 0,-1 1,2 0,-1 0,0 0,1 0,0 1,0 0,-1 2,-3 2,1 0,0 1,1 0,0 0,0 1,1-1,0 2,-1 5,6-16,1-1,0 1,0-1,0 1,-1-1,1 1,0 0,0-1,0 1,0-1,0 1,0 0,0-1,0 1,0-1,0 1,0 0,1-1,-1 1,0-1,0 1,0-1,1 1,-1-1,0 1,1-1,-1 1,1-1,-1 1,0-1,1 1,-1-1,1 0,-1 1,1-1,-1 0,1 0,-1 1,1-1,0 0,-1 0,1 0,-1 1,1-1,-1 0,1 0,0 0,-1 0,1 0,-1 0,1 0,0-1,-1 1,1 0,-1 0,1 0,-1 0,1-1,0 1,-1 0,1-1,40-13,-16 2,0-1,-2-1,0-1,0 0,-1-2,-1-1,10-12,-162 149,123-112,0-1,-1 1,1-2,-2 1,1-1,-1 0,29-38,-7 16,0-1,-2-1,0 0,-1-1,0-3,-8 22,-1 1,1-1,-1 0,0 0,1 0,-1 0,0 0,0 0,0 1,0-1,0 0,0 0,0 0,0 0,0 0,0 0,0 0,0 0,-1 0,1 0,0 1,-1-1,1 0,-15 3,-22 27,22-13,2 0,-1 1,2 0,0 1,2 1,0-1,-5 14,15-31,-1-1,1 1,-1 0,1-1,0 1,-1 0,1-1,0 1,0 0,0-1,-1 1,1 0,0-1,0 1,0 0,0 0,0-1,0 1,1 0,-1-1,0 1,0 0,0 0,1-1,-1 1,0 0,1-1,-1 1,0-1,1 1,0 0,0-1,0 0,0 1,1-1,-1 0,0 0,0 0,1 0,-1-1,0 1,0 0,0 0,1-1,-1 1,0-1,0 1,1-1,5-2,-1-1,1 0,-1 0,0 0,0 0,2-3,-1-4,0 1,-1-1,0-1,0 1,-1-1,-1 0,0 0,-1 0,0 0,-1-1,0 1,-1-1,0-3,-1 16,0 0,0-1,0 1,0 0,0-1,0 1,0 0,0-1,0 1,0-1,0 1,0 0,0-1,-1 1,1 0,0-1,0 1,0 0,0-1,-1 1,1 0,0-1,0 1,-1 0,1 0,0-1,0 1,-1 0,1 0,0 0,-1-1,1 1,0 0,-1 0,1 0,0 0,-1 0,1 0,-1-1,-18 6,-20 18,37-21,-32 25,31-18,26-13,5-7,0-1,-1-1,11-7,38-19,-140 82,50-34,-1 1,2 0,-1 1,2 1,-1 0,2 1,-9 12,6-10,3 3,11-18,0 1,0-1,0 0,0 0,0 0,0 0,0 1,0-1,0 0,0 0,0 0,0 0,0 1,0-1,0 0,0 0,1 0,-1 0,0 0,0 1,0-1,0 0,0 0,0 0,1 0,-1 0,0 0,0 0,0 0,0 0,1 1,-1-1,0 0,0 0,0 0,0 0,1 0,-1 0,0 0,0 0,0 0,0 0,1 0,-1 0,0 0,0-1,0 1,0 0,1 0,33-16,84-72,-116 85,-5 5,-16 9,-24 18,-19 15,50-35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03.037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1 147,'3'0,"1"-1,0 1,0 1,0-1,0 1,-1-1,1 1,0 0,0 0,-1 1,1-1,-1 1,1 0,-1 0,0 0,0 0,1 1,-2 0,1 1,0-1,-1 1,0 0,0 0,0 0,0 0,-1 1,0-1,0 0,0 0,0 1,0-1,-1 5,1-4,0 1,-1 1,1-1,-1 0,0 1,0-1,-1 0,1 0,-2 1,1-1,-2 3,-4-1,3-20,4-19,6 14,4-10,-10 26,0 1,0-1,0 1,0-1,0 1,1-1,-1 1,0-1,-1 1,1-1,0 0,0 1,0-1,0 1,0-1,0 1,-1-1,1 1,0-1,0 1,-1 0,1-1,0 1,-1-1,1 1,0 0,-1-1,1 1,-1 0,1-1,-1 1,1 0,-1-1,1 1,-1 0,1 0,-1 0,1 0,-1-1,1 1,-3 0,1-1,0 0,0 0,-1 0,1-1,0 1,0-1,0 1,0-1,1 1,-1-1,0 0,1 0,-1 0,1 0,-1 0,1 0,0 0,0-1,0 1,0 0,1-1,-1 1,1 0,-1-2,-8-71,8 61,-2-56,3 63,0 46,5 29,3 0,2-1,4 0,2-1,24 60,-35-101,-5-25,0 0,0 0,0 0,0 0,0 0,0 0,0 0,0 1,0-1,0 0,0 0,0 0,0 0,0 0,0 0,-1 0,1 0,0 0,0 1,0-1,0 0,0 0,0 0,0 0,-1 0,1 0,0 0,0 0,0 0,0 0,0 0,0 0,-1 0,1 0,0 0,0 0,0 0,0 0,0 0,0 0,0 0,-1 0,1 0,0 0,0-1,0 1,0 0,0 0,0 0,0 0,0 0,-1 0,1 0,0 0,0 0,0-1,0 1,0 0,0 0,0 0,0 0,0 0,0 0,0 0,0-1,0 1,0 0,0 0,0 0,0 0,-3-4,0 0,1-1,-1 1,1 0,0-1,1 1,-1-1,0 0,-2-19,1 1,1-1,0 0,3-10,-4-43,3 84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40.163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416 1,'-14'-1,"-1"2,1-1,0 2,0 0,-1 0,-8 4,19-4,0 0,-1 0,1 0,0 0,0 1,0 0,0 0,0 0,1 0,-1 0,1 1,0 0,0-1,0 1,1 0,0 1,-1-1,1 0,0 1,1-1,-1 2,0 0,0 1,-1-1,0 0,0 0,0 0,-1 0,0 0,0-1,-1 0,1 0,-1 0,-4 3,-5 1,1 0,-1-1,0-1,-11 4,13-5,-61 31,52-28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42.571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352 1,'-10'0,"1"2,-1-1,0 1,1 0,0 1,-1 0,1 1,0 0,1 0,-1 1,1 0,0 0,0 1,0 0,1 1,-2 2,-16 17,1 1,1 1,-14 24,19-23,16-25,0 1,-1-1,1 1,-1-1,0 0,0 0,0 0,-1-1,0 1,1-1,-1 0,0 0,0 0,-1 0,-2 1,-12 2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49:44.724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368 2,'-27'0,"6"-1,1 1,-1 1,1 1,-4 2,17-2,-1 0,1 0,0 1,0 0,0 0,0 1,1 0,-1 0,1 0,0 1,0 0,1 0,-1 1,-5 6,1 1,0 0,1 0,1 1,0 0,1 0,-1 3,-35 106,23-57,12-43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09.536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 0,'5'0,"2"5,4 7,6 1,5 3,4 0,2 1,1-1,2-5,-6 2,-6 4,-7 3,-5 4,-4-2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12.282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152 0,'-5'0,"-1"5,0 7,-5 6,1 5,-4 4,-4 2,-4-3,2-2,-2-5,4-5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15.176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0 0,'0'5,"0"7,0 6,0 5,0 4,6-3,0-1,6-3,5-1,-1 1,-2-2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17.244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30 0,'0'5,"0"7,0 6,0 5,0 4,0 2,0 1,-5 1,-7 0,-1-5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19.906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 0,'0'5,"0"7,0 6,0 5,0 4,0 2,0 1,0 1,0 0,0-1,0-4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21.457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73 0,'-5'0,"-2"5,1 7,0 6,3 5,-5 4,-5 2,0 1,1-4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26.542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 0,'0'5,"0"7,0 6,0 5,0 4,5 2,11-3,4-12,-2-13,1-7,-8-2,-11 0,-10 2,-8 1,-7 2,1 2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33.110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208 1,'5'0,"-4"0,-6 0,-8 0,-6 0,-1 5,-1 2,2 4,5 6,0-1,-3-2,1 1,-1-2,-3-3,2-3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39.615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345 42,'-4'1,"0"1,1-1,-1 1,1 0,-1 0,1 0,0 0,0 1,0-1,0 1,0 0,1 0,-1 0,1 0,0 1,0-1,-1 1,-17 21,8-16,0-1,0 0,-1-1,0-1,0 0,-1 0,0-2,0 1,0-2,0 0,0-1,-6 1,-51 11,52-5,19-9,-1 0,1 0,0 0,0 0,0 1,0-1,0 0,0 0,0 0,0 1,0-1,0 0,0 0,0 0,0 1,0-1,0 0,0 0,0 0,0 0,0 1,0-1,0 0,0 0,0 0,0 1,0-1,0 0,1 0,-1 0,0 0,0 1,0-1,0 0,0 0,1 0,-1 0,0 0,0 0,0 1,0-1,1 0,-1 0,0 0,0 0,3 1,1 0,-1 0,0 0,1 0,-1 0,1-1,-1 0,0 0,4 0,10-1,1-1,-1 0,1-2,-1 0,0-1,0 0,11-6,-22 8,0 1,0-1,-1 0,1-1,-1 1,0-1,0 0,0-1,0 1,-1-1,0 0,0 0,0 0,0 0,-1-1,0 1,0-1,-1 0,1 0,-1 0,0 0,0-3,-2 7,1 0,-1 1,0-1,0 0,1 0,-1 0,0 1,-1-1,1 0,0 0,0 0,-1 1,1-1,-1 0,0 0,1 1,-1-1,0 1,0-1,0 0,0 1,0 0,0-1,-2 0,1 1,0 0,1 0,-1 1,0-1,0 1,-1-1,1 1,0 0,0 0,0 0,0 0,0 0,0 0,0 1,0-1,0 1,0-1,-1 1,-6 2,1 1,-1 0,1 0,0 1,0-1,0 2,1-1,0 1,-2 2,-7 10,1-1,1 2,1 0,0 1,2 0,0 1,1 0,1 1,12-28,0 0,0 1,1-1,0 1,0 0,0 0,0 0,1 1,0-1,0 1,1 0,63-42,-61 41,31-16,39-24,-75 43,1-1,-1 1,1-1,-1 0,0 0,0 0,0-1,-1 1,1-1,-1 1,0-1,0 0,0 0,0 0,-1 0,1-4,-2 8,0-1,0 0,0 0,0 1,0-1,0 0,-1 1,1-1,0 0,-1 1,1-1,0 0,-1 1,1-1,-1 0,1 1,-1-1,1 1,-1-1,1 1,-1-1,0 1,1 0,-1-1,1 1,-1 0,0-1,0 1,1 0,-1 0,0 0,1 0,-1-1,0 1,0 0,1 0,-1 0,0 1,0-1,-37 1,32 0,-238 9,243-10,1 0,-1 0,0 0,1 0,-1-1,0 1,1 0,-1 0,1 0,-1 1,0-1,1 0,-1 0,0 0,1 0,-1 1,1-1,-1 0,0 0,1 1,-1-1,1 0,-1 1,1-1,-1 1,1-1,-1 1,1-1,0 1,-1-1,12 14,29 10,-35-22,1 1,-1-2,1 1,-1-1,1 0,0 0,0 0,-1-1,1 0,0 0,0-1,-1 1,1-1,0 0,-1-1,1 1,-1-1,1 0,-1-1,-5 3,0 0,1-1,-1 1,0 0,0 0,0 0,0-1,0 1,0 0,1 0,-1-1,0 1,0 0,0 0,0-1,0 1,0 0,0 0,0-1,0 1,0 0,0 0,0-1,-1 1,1 0,0 0,0 0,0-1,0 1,0 0,0 0,-1-1,1 1,0 0,0 0,0 0,0 0,-1-1,1 1,0 0,0 0,0 0,-1 0,1 0,0 0,0 0,-1 0,1-1,0 1,0 0,-1 0,1 0,0 0,0 0,-1 0,1 0,0 0,0 1,-1-1,1 0,0 0,0 0,-18-3,-2 1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0:48.512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 21,'24'-2,"9"2,-33 0,0 0,0 0,-1 0,1 0,0 0,0 0,0 0,0 0,0 0,0 0,0 0,0 0,0 0,0 0,0 0,0 1,-1-1,1 0,0 0,0 0,0 0,0 0,0 0,0 0,0 0,0 0,0 0,0 1,0-1,0 0,0 0,0 0,0 0,0 0,0 0,0 0,0 0,0 0,0 0,0 1,0-1,0 0,0 0,0 0,0 0,0 0,0 0,1 0,-1 0,0 0,0 0,0 0,0 0,0 1,0-1,0 0,0 0,0 0,0 0,0 0,0 0,1 0,-1 0,0 0,0 0,0 0,0 0,0 0,0 0,0 0,-19 9,18-8,-1-1,1 1,-1-1,1 1,-1 0,1 0,0 0,-1 0,1 0,0 0,0 0,-1 0,1 0,0 0,0 1,0-1,1 1,-1-1,0 0,0 1,1-1,-1 1,1 0,-1-1,1 1,0 0,0 0,0 0,1 0,-1 0,1 0,-1 0,1 0,0 0,0-1,0 1,0 0,0 0,1-1,-1 1,0 0,1-1,-1 0,1 1,0-1,-1 0,1 0,1 1,-3-2,1 1,-1-1,1 0,-1 0,1 1,-1-1,1 0,-1 0,1 0,-1 0,1 0,-1 0,1 0,-1 0,1 0,-1 0,1 0,-1 0,1 0,-1 0,1 0,-1 0,1-1,-1 1,1 0,-1 0,1-1,-1 1,0 0,1-1,-1 1,1 0,-1-1,0 1,1 0,-1-1,0 1,0-1,1 1,-1-1,0 1,0-1,0 1,1-1,-1 1,0-1,0 1,0-1,0 1,0-1,0 1,0-1,0 1,0-1,0 1,-1-1,1-32,0 29,0 0,-1 0,1 1,-1-1,1 1,-1-1,0 1,0-1,-1 1,1-1,-1 1,1 0,-1 0,-1-1,2 7,-1 0,1 0,0 1,0-1,0 0,1 1,-1-1,1 0,-1 1,1-1,1 2,-2 167,1-188,1 1,0-1,1 1,1 0,0 0,4-10,-3-10,-4 33,0 0,0 0,0 0,0 0,0 1,0-1,0 0,0 0,1 0,-1 0,1 0,0 0,-1 1,1-1,0 0,0 0,0 1,0-1,0 1,1-1,-1 1,0-1,1 1,-1 0,1 0,0-1,12-7,3 2,-19 31,0-13,1 0,1 0,0 0,0 1,1-1,0 0,1 0,2 6,5 52,-9-65,-1 0,1 1,-1-1,0 0,-1 1,1-1,-1 0,0 0,0 0,0 0,-2 1,4-3,-1-1,1 0,-1 0,0 0,0 0,0 0,1 0,-1 0,0 0,0 0,0 0,0 0,-1 0,1-1,0 1,0-1,0 1,-1-1,1 1,0-1,0 1,-1-1,1 0,0 0,-1 0,1 0,0 0,-1 0,1 0,0 0,-1 0,1-1,0 1,-1-1,1 1,0-1,-1 0,0 0,1-1,-1 1,1-1,0 1,0-1,0 0,0 0,0 1,0-1,0 0,0 0,1 0,-1 0,1 0,0 0,-1 0,1 0,0 0,0 0,1-2,4-48,-3 35,12-59,-5 46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00.534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15 150,'49'0,"-4"1,-1-2,1-2,26-5,-70 7,0 1,-1 0,1-1,0 1,0 0,0 0,0 0,-1 0,1 0,0 0,0 0,0 0,0 0,-1 0,1 0,0 0,0 1,0-1,-1 0,1 1,0-1,0 0,-1 1,1-1,0 1,-1-1,1 1,0 0,-1-1,1 1,-1-1,1 1,-1 0,1 0,-1-1,0 1,1 0,-1 0,0 0,0-1,1 1,-1 0,0 0,0 0,0 0,0-1,0 1,0 0,0 0,0 0,-1 0,1-1,0 1,0 0,-1 0,-19 55,15-43,-6 16,1 0,2 0,1 1,1 1,2-1,1 1,1-1,2 3,0-32,0 1,0 0,0 0,0 0,0-1,0 1,-1 0,1 0,0-1,-1 1,1 0,-1-1,0 1,0-1,1 1,-1 0,0-1,-1 1,1-1,0-1,1 0,-1 1,0-1,0 0,1 0,-1 0,0 1,0-1,0 0,1 0,-1 0,0 0,0 0,0-1,1 1,-1 0,0 0,0 0,1-1,-1 1,0 0,0-1,1 1,-1-1,0 1,1-1,-4-2,0 0,0 0,1 0,-1-1,1 0,0 0,0 0,0 0,1 0,-1 0,-1-5,1-6,0 0,1 0,0 0,1 0,1 0,1-1,0 1,1 0,0 0,4-10,5-69,-10-88,-2 269,3 136,-2-222,0 0,0-1,-1 1,1 0,0-1,1 1,-1-1,0 1,0 0,0-1,0 1,0 0,1-1,-1 1,0-1,0 1,1 0,-1-1,1 1,-1-1,0 1,1-1,-1 1,1-1,-1 1,10-10,8-26,-17 33,8-20,-2-1,-1 0,1-3,-2 2,2 0,8-19,-15 82,-42 139,24-105,14-58,3-7,-1-1,0 1,0-1,-1 0,0 0,-1 1,4-8,0 0,0 0,0 0,-1 0,1 0,0 0,0 0,-1 0,1 0,0 0,0 0,-1 0,1 0,0 0,0 0,0 0,-1 0,1 0,0 0,0 0,-1 0,1-1,0 1,0 0,0 0,0 0,-1 0,1 0,0-1,0 1,0 0,0 0,0 0,-1-1,1 1,0 0,0 0,0 0,0-1,0 1,0 0,0 0,0-1,0 1,0 0,0 0,0-1,0 1,0 0,0 0,0 0,0-1,0 1,0 0,0 0,1-1,-1 1,-4-20,4-88,2 72,-3 0,-2-24,3 60,0 0,0 0,0 0,0 0,0 0,0-1,0 1,0 0,1 0,-1 0,0 0,0 0,0-1,0 1,0 0,0 0,0 0,0 0,0 0,0-1,0 1,-1 0,1 0,0 0,0 0,0 0,0-1,0 1,0 0,0 0,0 0,0 0,0 0,-1 0,1-1,0 1,0 0,0 0,0 0,0 0,0 0,-1 0,1 0,0 0,0 0,0 0,0 0,0 0,-1 0,1 0,0 0,0 0,0 0,0 0,0 0,-1 0,1 0,0 0,0 0,0 0,0 0,-7 12,-3 20,11-30,-1-1,0 1,0 0,-1 0,1-1,0 1,0 0,-1 0,1-1,-1 1,0 0,1-1,-1 1,0-1,0 1,0-1,0 1,-1 0,-7-26,-2-61,9 37,-1-6,2 51,1 8,0 31,1 0,1-24,-1 0,-1 0,0 0,-1 0,0 0,-1 0,0 0,-1-1,0 1,-1 0,0 0,4-12,-1 1,1 0,0 0,-1-1,1 1,0 0,-1-1,1 1,-1 0,1-1,-1 1,1-1,-1 1,1-1,-1 1,0-1,1 1,-1-1,0 0,0 1,1-1,-1 0,0 1,0-1,1 0,-1 0,0 0,0 0,1 0,-1 0,0 0,0 0,-1-1,1 0,-1 0,1 0,0 0,-1 0,1 0,0-1,0 1,0 0,0-1,0 1,0-1,1 1,-2-2,-17-56,14 40,1 0,1-1,1 1,0-1,2 0,0 1,1-1,1-1,-2 20,0 0,0 1,0-1,0 1,0-1,0 0,0 1,0-1,1 1,-1-1,0 1,0-1,0 0,1 1,-1-1,0 1,1-1,-1 1,1 0,-1-1,0 1,1-1,-1 1,1 0,-1-1,1 1,-1 0,1-1,-1 1,1 0,-1 0,1 0,0-1,12 16,5 28,-9-16,-3-13,-1 1,0-1,-1 1,-1-1,0 1,-1 0,-1 0,0 1,-1-1,-1 1,-12 9,13-24,-1 0,0-1,0 1,0 0,1 0,-1 0,0 0,1 0,-1 1,1-1,-1 0,1 0,-1 0,1 0,0 1,0-1,0 0,-1 0,1 0,1 1,-1-1,0 0,0 0,0 0,0 1,1-1,-1 0,1 0,-1 0,1 0,-1 0,11 18,-6-9,1 0,1 0,-1 0,1-1,8 7,-10-15,-6-11,-7-13,-7-13,-2 2,-1 0,-9-10,21 40,6 16,0-10,1 1,-1-1,1 0,0 1,-1-1,1 1,0-1,0 0,1 0,-1 0,1 1,-2-3,1 0,-1 0,0 0,0 0,1 0,-1 0,0 0,0 0,1 0,-1-1,0 1,0 0,1 0,-1 0,0 0,0-1,0 1,0 0,1 0,-1 0,0-1,0 1,0 0,0 0,0-1,0 1,1 0,-1 0,0-1,0 1,0 0,0 0,0-1,0 1,0 0,0 0,0-1,0 1,0 0,0 0,-1-1,1 1,0 0,0 0,0-1,0-16,-3-6,-1 0,0 1,-7-18,1 4,8 19,9 22,11 26,-7-5,-1 0,-2 1,0 0,3 25,-11-51,0 0,1-1,-1 1,0-1,0 1,0 0,0-1,0 1,0 0,0-1,0 1,0 0,0-1,0 1,0 0,0-1,0 1,0 0,-1-1,1 1,0-1,-1 1,1-1,0 1,-1 0,1-1,0 1,-1-1,-13-8,-13-27,15-8,15 23,-3 19,0 1,1-1,-1 1,1 0,-1-1,1 1,-1 0,1 0,-1-1,1 1,-1 0,1 0,-1 0,1-1,-1 1,1 0,-1 0,1 0,-1 0,1 0,0 0,-1 0,1 0,-1 1,1-1,-1 0,1 0,-1 0,1 0,-1 1,1-1,-1 0,1 1,4 3,0 0,0 1,-1-1,1 1,-1 0,0 1,-1-1,1 1,-1-1,0 1,-1 0,1 0,-1 0,1 7,8 13,-8-20,0 0,0 0,-1 1,0-1,0 1,0 0,-1-1,0 1,0 5,-6-19,0 1,0-1,0 0,1-1,0 1,0-2,-4-12,1 0,1 0,-1-8,-19-55,23 80,1 1,-1-1,0 1,1 0,-2-1,1 2,0-1,-1 0,-2-1,3 2,1 1,-1-1,1 1,0-1,0 0,0 0,0 0,0 0,0 0,0 0,1-1,-1 1,1 0,0-1,-1 1,1-1,0 0,0 0,2 2,-1 0,0 0,1 0,-1 0,0 0,1 0,0 0,-1 0,1 0,0 0,-1 0,1 1,0-1,0 0,-1 0,1 1,0-1,0 1,0-1,0 1,0-1,0 1,0-1,0 1,0 0,0 0,0-1,1 1,-1 0,38-4,-35 4,21-1,1 0,-1-2,0-1,0 0,-1-2,1-1,6-4,-19 7,-1 0,2 0,-1 1,11-1,-1 1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02.001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205 0,'1'63,"1"-21,-2-1,-3 10,2-40,0 1,-1-1,-1 0,0-1,0 1,-1 0,0-1,-1 0,0 0,-3 4,1-6,0 0,-1-1,0 1,0-2,-1 1,0-1,-3 2,-22 16,30-22,1 1,-1-1,0 0,0 1,0-2,0 1,0 0,0-1,-4 1,7-2,0 0,0 1,1-1,-1 0,0 0,0 0,1 0,-1-1,0 1,0 0,1 0,-1 0,0-1,1 1,-1 0,0 0,1-1,-1 1,0-1,1 1,-1-1,1 1,-1-1,0 0,1-1,-1 1,1 0,-1-1,1 1,0-1,-1 1,1 0,0-1,0 1,0-1,0 1,0 0,1-1,-1 1,0-1,1 1,-1-1,9-18,3 2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11.352"/>
    </inkml:context>
    <inkml:brush xml:id="br0">
      <inkml:brushProperty name="width" value="0.025" units="cm"/>
      <inkml:brushProperty name="height" value="0.025" units="cm"/>
      <inkml:brushProperty name="color" value="#004F8B"/>
      <inkml:brushProperty name="ignorePressure" value="1"/>
    </inkml:brush>
  </inkml:definitions>
  <inkml:trace contextRef="#ctx0" brushRef="#br0">468 253,'-1'9,"1"-1,-2 0,1 0,-1 0,0 0,0 0,-1-1,0 1,-1-1,-2 5,-51 69,44-63,-1 0,2 1,-7 14,18-33,1 0,0 1,0-1,-1 0,1 0,0 1,0-1,-1 0,1 1,0-1,0 0,0 1,0-1,0 0,-1 1,1-1,0 1,0-1,0 0,0 1,0-1,0 0,0 1,0-1,0 1,0-1,1 0,-1 1,0-1,0 0,0 1,0-1,0 0,1 1,-1-1,0 0,1 1,13-7,18-19,-5-2,-22 21,1-1,0 1,0 0,0 0,1 1,0 0,0 0,1 1,-1 0,1 0,2 0,-10 4,0-1,0 1,0 0,1 0,-1 0,0 0,0 0,0 0,1 0,-1 0,0 0,0 0,0 0,1 0,-1 0,0 0,0 0,1 0,-1 0,0 0,0 0,0 1,1-1,-1 0,0 0,0 0,0 0,0 0,1 1,-1-1,0 0,0 0,0 0,0 0,0 1,0-1,1 0,-1 0,0 0,0 1,0-1,0 0,0 0,0 0,0 1,0-1,-4 13,-11 13,-17 13,20-25,0 1,1 0,1 1,0 0,-1 5,-23 64,34-84,0-1,0 1,0 0,0 0,0 0,-1-1,1 1,0 0,-1 0,1-1,0 1,-1 0,1-1,-1 1,1 0,-1-1,0 1,1-1,-1 1,1-1,-1 1,0-1,0 1,1-1,-1 0,0 1,-6-19,4-44,2 57,0-44,-1 25,1 1,1-1,1 0,2 0,0 1,1 0,5-16,-5 32,-1 1,1 0,0 0,0 0,1 0,0 1,2-2,-3 3,-1 1,1 0,-1-1,0 1,0-1,-1 0,1 0,-1 0,0-1,0 1,0 0,0-1,-1 1,0-1,1-3,-2 6,-1 1,1-1,0 0,-1 1,1-1,-1 0,0 1,1-1,-1 1,0-1,0 1,0-1,0 1,0 0,0-1,-1 1,1 0,0 0,-1 0,1 0,-1 0,1 0,-1 0,1 1,-1-1,1 0,-1 1,0 0,0-1,1 1,-1 0,0 0,1 0,-1 0,0 0,-7-1,1 1,0 0,-1 1,1 0,0 0,-7 3,5-2,0 1,0 1,-1 0,2 0,-1 1,1 0,-1 1,1 0,9-5,-1-1,1 0,-1 1,1-1,-1 0,0 1,1-1,-1 1,1-1,0 1,-1-1,1 1,-1 0,1-1,0 1,-1 0,1-1,0 1,0-1,0 1,-1 0,1 0,0-1,0 1,0 0,13 2,26-11,43-45,-81 52,-1 1,1 0,0 0,-1 0,1 0,-1 0,1 0,-1 0,1 0,-1 0,1 0,-1 0,1 0,-1 0,1 0,-1 0,1 1,-1-1,1 0,-1 0,1 1,-1-1,1 0,-1 1,0-1,1 0,-1 1,1-1,-1 1,0-1,1 0,-1 1,0-1,0 1,1-1,-1 1,0-1,0 1,0-1,0 1,0-1,0 1,0 0,0-1,0 1,0-1,0 1,2 32,-2-29,-1 13,1 34,0-50,0 1,0-1,0 1,0-1,0 1,1-1,-1 1,1-1,-1 1,1-1,0 1,-1-1,1 0,0 0,0 1,0-1,0 0,0 0,0 0,0 0,0 0,1 0,-1 0,0 0,0-1,1 1,0 0,0 0,0 0,-1 0,1 0,0 0,0 0,-1 1,1-1,-1 0,1 1,-1 0,1-1,-1 1,0 0,0-1,0 1,0 0,0 0,0 0,-1 0,1 0,-1 0,1 0,-1 0,0 0,0 0,0 2,1 3,-1 0,0 0,-1 0,0 0,0-1,0 1,-2 2,3-9,0 0,0 0,0 0,0 0,0 0,0 0,0-1,0 1,0 0,-1 0,1 0,0 0,0 0,0 0,0 0,0 0,0 0,0 0,-1 0,1 0,0 0,0 0,0 0,0 0,0 0,0 0,-1 0,1 0,0 0,0 0,0 0,0 0,0 0,0 0,0 0,-1 0,1 0,0 0,0 1,0-1,0 0,0 0,0 0,0 0,0 0,0 0,0 0,0 0,0 1,-1-1,1 0,0 0,0 0,0 0,0 0,0 0,0 0,0 1,0-1,-4-19,-2-29,0-260,5 383,-1-48,1 1,1-1,1 1,2-1,1 1,5 18,-3-36,-1-11,-4-20,-4 9,1 0,0 0,0 0,1 0,1 0,0 0,0 0,2-9,2 15,0 17,1 22,-2 264,-4-193,1-95,0 0,1-1,-2 1,1 0,-1-1,-1 1,1 0,-2-1,-1 6,4-13,0-1,0 1,0-1,0 0,0 1,-1-1,1 1,0-1,0 1,0-1,-1 0,1 1,0-1,-1 1,1-1,0 0,-1 1,1-1,0 0,-1 0,1 1,0-1,-1 0,1 0,-1 0,1 1,-1-1,1 0,0 0,-1 0,1 0,-1 0,1 0,-1 0,1 0,-1 0,1 0,-1 0,1 0,0 0,-1 0,1 0,-1-1,-12-20,-2-35,8-34,3-1,9-76,-5 151,0 15,0 0,0 1,0-1,0 1,-1-1,1 1,0-1,-1 0,1 1,0-1,-1 1,1-1,0 1,-1-1,1 1,-1 0,1-1,-1 1,1 0,-1-1,1 1,-1 0,1-1,-1 1,0 0,1 0,-1 0,1 0,-1-1,0 1,1 0,-1 0,1 0,-1 0,0 0,1 1,-1-1,1 0,-1 0,0 0,1 0,-1 1,1-1,-1 0,1 1,-1-1,0 0,-35 15,30-13,-3 2,0-1,0 0,-1-1,1 0,-1 0,1-1,-1 0,0-1,1 0,-1-1,0 0,-1 0,6 0,0 0,-1-1,1 1,0-1,0 0,0 0,1 0,-1-1,1 0,-1 0,1 0,0 0,0-1,0 0,0 0,1 0,-1 0,1 0,0-1,1 1,-1-1,-1-3,-9-27,-26-55,37 88,1 0,0 0,0-1,0 1,0-1,0 1,0-1,1 1,-1-1,1 1,-1-1,1 0,0 3,0-1,0 1,1-1,-1 1,0-1,0 1,0-1,1 1,-1-1,0 1,0-1,1 1,-1-1,0 1,1-1,-1 1,1 0,-1-1,0 1,1 0,-1-1,1 1,-1 0,1 0,-1-1,1 1,-1 0,1 0,0 0,-1 0,1 0,3 0,1 0,-1 0,0 1,0 0,1 0,-1 0,0 0,0 1,0-1,0 1,3 2,22 13,-18-10,1-1,-1 0,1 0,0-1,1-1,-1 0,1 0,0-1,-1-1,5 0,-10-1,0-1,0 0,0 0,0-1,0 0,-1 0,1 0,0-1,0 0,-1 0,1-1,3-2,-3 0,0 0,0-1,0 0,0 0,-1-1,0 1,-1-2,1 1,2-6,52-85,-60 97,0 1,0-1,0 1,1-1,-1 0,0 1,1-1,-1 1,1-1,-1 1,0-1,1 1,-1-1,1 1,-1 0,1-1,0 1,-1 0,1-1,-1 1,1 0,0 0,-1-1,1 1,-1 0,1 0,0 0,-1 0,1 0,0 0,6 17,-8 29,0-40,-1 1,1-1,-1 0,0 0,-1 0,0-1,0 1,0 0,0-1,-1 0,0 0,0 0,0 0,-1-1,0 0,0 0,-15 12,0-1,-2-1,-10 5,-1 1,18-12,0 0,-1-1,0-1,0-1,-17 4,31-8,124 0,-102-1,0-1,-1 0,1-2,0 0,-1-1,1-1,-1 0,0-2,8-4,-22 7,-1 0,0 0,0 0,0 0,0 0,-1-1,0 1,0-1,0 0,0 0,-1 0,0-1,0 1,0 0,-1-1,1 1,-1-1,0-5,4-56,-10 474,5-396,-1 0,0-1,0 1,-1-1,-1 0,1 0,-2 0,-2 6,5-13,-1-1,1 0,0 1,-1-1,0 0,1 0,-1 0,0-1,0 1,0 0,0-1,-1 1,1-1,0 0,-1 1,1-1,0 0,-1-1,0 1,1 0,-1-1,1 1,-1-1,0 0,1 0,-1 0,1 0,-1 0,0-1,1 1,-1-1,1 0,-1 0,1 0,-2 0,-6-3,0 0,1-1,0 1,0-2,0 1,0-1,1-1,0 0,1 0,-4-4,7 8,2-1,-1 1,0-1,1 1,-1-1,1 0,0 0,0 0,1 0,-1 0,1 0,0-1,0 1,0 0,1-1,0 1,0-1,0 1,0 0,0-1,1 1,0 0,0-1,0 1,0 0,1-1,6-10,1 0,0 0,1 1,1-1,-3 5,0-1,0-1,-1 1,0-1,-1-1,3-11,-2 12,-4 20,-3 43,-2-10,2-75,16-106,-20 268,1-10,-6 4,10-130,-1 0,0-1,-1 1,1 0,-2 0,-1-7,3 12,-1 1,1-1,-1 1,0-1,0 1,0 0,0-1,0 1,-1 0,1 0,-1 0,1 0,-1 0,0 0,0 0,0 0,0 1,0-1,0 1,0-1,0 1,-1 0,1 0,0 0,-2 0,0 0,-1 1,1-1,0-1,0 1,0-1,0 1,0-1,0 0,1 0,-1-1,1 1,-1-1,1 0,0 0,-1-1,-2-3,1-1,1 1,-1-1,1 0,0 0,-2-9,4 12,0 0,-1 0,1 0,-1 0,0 1,-1-1,-2-3,-9-5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27.182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241 0,'-13'15,"0"1,1 0,1 1,0 0,1 1,1 0,1 0,1 1,0 0,1 1,-2 16,-54 179,54-178,1-3,1-1,1 1,2 0,1 1,2 10,-2 1,-2-1,-7 27,4-15,2-1,2 2,5 53,-1-22,1-56,2 0,1-1,1 0,8 22,-5-21,-2-1,-1 1,-1 0,-1 22,-3-5,-1 28,-4 27,2-95,0 0,-1 1,0-1,0 0,-1 0,-4 7,-12 35,20-48,-1-1,1 0,1 0,-1 0,1 0,-1 0,1 0,0 1,0-1,0-1,0 1,1 0,-1 0,1 0,-1-1,1 1,2 1,12 26,-12-13,0 0,-1 1,-1-1,-1 0,0 1,-2 5,1-3,1 1,0-1,2 1,2 9,6 59,-10-73,0-1,1 1,1-1,0 0,1 0,1 0,2 5,-1-7,-3-8,0 0,-1 0,0 0,0 1,0-1,-1 0,1 1,-1-1,-1 1,1 0,-6-14,2-6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29.543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142 2,'-19'0,"8"-1,1 1,0 0,-1 1,1 0,0 1,-10 2,17-3,1 0,0 0,-1 1,1-1,0 0,0 1,-1-1,1 1,1 0,-1 0,0 0,0 0,1 0,-1 0,1 0,-1 1,1-1,0 0,0 1,0-1,0 1,1 0,-1-1,1 1,-1-1,1 1,0 0,0-1,0 2,2 9,-1 0,2 0,0-1,0 1,1 0,1-1,0 0,0 0,2-1,4 8,-1-1,-1 1,0 0,4 17,-1 15,-3 0,2 43,-1-11,-7-61,0 0,-1 1,-1-1,-2 1,0-1,-1 0,-1 1,-1-1,-1 0,-2-1,0 0,-8 19,-1-8,7-15,0 0,1 0,1 1,1 0,1 0,0 0,1 1,1-1,1 1,0 6,3 25,3 1,2-1,2 0,2 0,2-1,3 0,4 5,-17-48,4 13,1 0,1-1,1 0,0 0,9 10,24 31,-20-32,-2 2,-2 0,0 0,7 21,-20-39,-1 0,-1 0,0 1,0 0,-1-1,-1 1,0 0,0 0,-1 0,-1 0,0 0,0-1,-1 1,-1 0,-2 6,-27 54,26-62,1 0,0 1,0-1,1 1,1 0,-1 0,2 0,0 1,0-1,0 10,4 12,1-1,1 0,4 8,-5-30,-1-9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32.220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236 1,'-2'31,"-1"1,-2-1,-1-1,-1 1,-2-1,-1 0,-10 20,14-39,0 0,-1 0,-1 0,0-1,0 0,-1 0,-5 4,-39 47,46-49,-1 1,2 0,0 0,0 1,1-1,1 1,0 0,1 0,1 1,-1 9,2 1,2 0,0 1,1-1,2 0,4 17,0 5,-3 0,-2 0,-3 0,-2 30,0-6,4 37,2-85,1 0,1-1,0 1,2-1,1 0,0-1,7 9,-2-1,-1 0,-2 1,6 21,1 39,-11-49,2 0,5 11,-10-39,0 1,-2 0,1 0,-2 0,0 1,-1-1,0 0,-1 0,-1 5,-5 24,-3-1,-6 17,0 2,6-12,8-34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34.188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1,'14'0,"1"1,0 1,-1 0,0 1,1 1,-1 0,0 1,-1 0,1 1,-1 0,0 2,-1-1,1 1,-2 1,1 0,4 6,39 28,-37-29,1 0,-2 1,0 1,-1 0,-1 1,-10-8,0 0,-1-1,0 2,-1-1,0 0,-1 1,0-1,0 1,-1 0,0-1,-1 1,0 0,-1 7,1-4,0 0,0 0,2 0,-1 0,2-1,0 1,0-1,2 4,11 13,2-1,1-1,0 0,3-1,0-1,1-1,54 46,-54-51,0 1,-2 1,4 6,17 34,-32-45,1 0,0-1,9 9,-15-19,0-1,0 1,1-1,-1 0,1 0,0 0,0-1,1 0,-1 0,1-1,5 2,2 1,0 0,-1 0,0 2,0 0,-1 0,1 1,-2 0,1 1,-2-1,-3-4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36.935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0 128,'1'-4,"-1"0,1-1,0 1,1 0,-1 0,1 1,0-1,-1 0,2 0,-1 1,0-1,1 1,0 0,-1 0,3-1,0-2,1 0,1 1,-1 0,1 0,0 0,0 1,4-2,9 0,1 0,0 2,0 0,1 1,-1 1,1 1,-1 1,1 1,0 1,-1 1,16 4,-31-5,1 0,-1 0,0 0,-1 1,1 0,0 0,-1 1,1-1,-1 1,0 0,0 1,-1-1,3 3,6 9,-1 1,-1 0,6 12,31 44,-32-51,0 1,-2 0,-1 1,-1 1,5 13,5 12,-12-33,0-1,1 1,1-2,1 0,13 14,-10-13,-1 1,-1 1,-1 0,6 11,37 63,15 31,-58-103,0 0,1-1,1 0,1-1,1-1,1 0,22 25,86 81,-108-101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39.273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68,'31'19,"-28"-18,0 1,0-1,0 1,0-1,0 1,0 0,0 0,-1 0,1 1,-1-1,0 1,1-1,13 26,-13-22,0-1,0 1,1-1,0 1,0-1,0 0,0-1,2 2,-5-5,0-1,0 1,0-1,0 1,0-1,0 1,0-1,0 0,0 0,0 1,0-1,0 0,0 0,0 0,0 0,0 0,0 0,0 0,0-1,0 1,0 0,1-1,0 0,1-1,-1 1,0-1,0 1,0-1,0 1,-1-1,1 0,0 0,-1 0,2-2,27-44,-23 34,2 0,0 1,10-12,-15 21,0 0,0 0,1 0,-1 1,1-1,0 1,0 0,0 1,0-1,1 1,-1 0,1 0,0 1,16-4,0 1,0 2,0 0,1 1,-1 1,7 2,-16-1,0 1,0 0,0 1,-1 0,1 1,-1 0,0 1,0 0,-1 1,1 1,5 4,13 13,-1 2,0 1,-2 1,-2 1,0 2,-2 0,-1 1,3 11,21 28,-31-51,-1 0,-1 0,-1 2,-1-1,-1 2,-1-1,-1 1,3 14,-2 18,-6-32,0 0,2-1,1 1,3 4,-6-20,0 1,1-1,0 0,0-1,0 1,1-1,0 0,0 0,1 0,-1-1,1 0,0 0,1 0,3 1,21 12,-19-11,0-1,0 2,-1-1,0 2,0-1,-1 1,0 1,-1 0,8 11,17 23,-17-22,0 1,10 21,-22-35,-1 1,0-1,0 1,-1 0,0 0,-1 0,0 0,-1 1,0 6,0-11,-1 1,1-1,0 1,1-1,-1 0,1 0,0 1,1-1,0-1,0 1,0 0,0-1,1 1,0-1,0 0,4 3,2 1,1 0,0-1,0 0,1-1,0 0,1-1,5 2,-5-1,0 0,0 1,-1 1,8 6,6 5,-4-4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43.053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0,'737'0,"-729"0,-1 1,1-1,-1 1,1 1,-1-1,1 1,-1 1,0-1,0 1,0 1,0-1,-1 1,0 0,1 0,0 2,8 8,0 1,-1 0,-1 1,8 13,-5-8,0-1,0-1,8 5,-17-19,1 0,0 0,1-1,-1 0,1-1,-1 0,1 0,0-1,0 0,0 0,2-1,48 13,11 10,0 4,-2 2,-1 4,19 15,-73-41,0 2,-1-1,0 2,-1 0,0 0,-1 1,0 0,-1 1,0 0,3 8,7 17,-2 1,-2 0,1 7,4 12,-19-53,1-1,-1 0,1 0,0 0,0-1,0 1,0 0,1-1,-1 1,1-1,0 0,0 0,0 0,1 0,-1 0,1-1,-1 0,1 1,0-2,0 1,0 0,0-1,0 1,0-1,0 0,1-1,0 1,14-4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45.037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70,'48'0,"62"-2,-99 1,1-1,-1-1,0 0,1 0,-2-1,1 0,0-1,4-3,-2 3,0 0,0 0,0 1,1 1,0 0,-1 1,1 1,0 0,0 1,0 0,13 3,-4-2,-1-1,0-1,0-1,1 0,-18 0,1 1,-1 0,1 1,-1-1,1 1,-1 0,1 1,-1-1,1 1,-1 0,4 1,-6 0,0 0,1 0,-1 0,0 0,0 0,-1 1,1-1,0 1,-1 0,1 0,-1 0,0 0,0 0,0 0,-1 1,1-1,0 3,65 123,-12-27,-48-88,0 0,1-1,0 0,1 0,0-1,6 5,-11-13,0 0,0-1,0 1,1-1,0 0,-1 0,1 0,0-1,0 1,1-1,-1 0,0-1,1 0,-1 1,1-2,-1 1,1-1,-1 1,2-2,61-9,-53 7,1 0,-1 1,1 1,2 0,-12 1,1 1,-1 0,0 0,0 0,0 0,-1 1,1 0,0 1,-1-1,1 1,-1 0,5 4,29 23,-2 2,-2 2,15 18,53 52,-77-81,8 8,2-1,6 2,-32-25,0 0,0-1,1 0,0-1,0 0,1-1,-1 0,1-1,0 0,6 0,22-5,-38 2,0-1,-1 1,1-1,0 1,0-1,-1 1,1-1,0 0,-1 0,1 0,-1 0,1 0,-1 0,1 0,-1 0,0-1,1 1,-1-1,-4-7,-8 1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47.529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0 237,'5'0,"-1"-1,1 0,-1 0,1 0,-1 0,0-1,1 0,-1 0,0 0,0 0,0 0,0-1,2-2,46-44,-35 32,-3 2,0 2,1 0,1 0,0 2,1 0,0 0,0 2,1 0,1 1,-1 1,1 1,1 1,-1 0,1 1,-1 2,1 0,0 0,2 2,-15 1,0 1,0-1,0 1,0 0,0 1,-1 0,1 0,-1 0,0 1,0 0,0 0,0 1,-1-1,1 1,-1 0,-1 1,1-1,-1 1,1 2,5 6,-1 0,-1 0,0 1,-1 1,-1-1,0 1,2 10,-5-10,1-1,1 0,0 0,1 0,1-1,4 7,-8-16,1 0,0 0,0-1,0 1,0-1,1 0,0 0,0-1,0 1,0-1,1 0,-1 0,1-1,-1 0,1 0,0 0,5 1,1-1,1 1,-1 1,0 0,0 1,0 0,-1 1,0 0,0 0,0 2,-1-1,0 1,-1 1,1-1,-2 2,1-1,-1 1,-1 1,0-1,0 1,-1 0,1 3,24 46,-24-44,0 0,2 0,0-1,1 0,0-1,1 0,1-1,0 0,9 8,51 40,30 38,-36-35,-64-62,1 1,0 0,-1 0,0 1,1-1,-1 0,0 1,-1 0,1-1,-1 1,0 0,1-1,-2 1,1 0,0 0,-1 0,0 0,0 0,0 0,0 0,0 0,-1 0,0 0,0 0,-1 2,-2 5,-1 1,0-1,-1 0,0 0,-1-1,0 0,-5 6,-9 9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1:49.535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1 276,'24'-21,"1"0,2 2,-1 1,2 1,0 1,2 2,-1 1,2 1,17-16,-38 21,0 0,1 1,0 1,0-1,10-2,-18 7,0 1,-1-1,1 1,0-1,0 1,0 0,-1 0,1 0,0 1,0-1,0 1,-1-1,1 1,0 0,0 0,-1 0,1 0,-1 1,1-1,-1 1,0-1,1 1,-1 0,0 0,0 0,1 1,16 21,-14-17,0-1,1 1,-1-1,1 0,1 0,-1-1,3 2,-7-6,0 0,0 0,0 0,0-1,1 1,-1 0,0-1,0 0,1 1,-1-1,0 0,1 0,-1 0,0 0,1-1,-1 1,0-1,0 1,1-1,-1 0,0 0,0 0,0 0,0 0,0 0,0-1,0 1,-1-1,1 1,7-8,0 0,-1 0,0 0,-1-1,4-7,-7 11,0-1,1 0,-1 1,1 0,1 0,-1 0,1 1,0-1,0 1,0 1,1-1,0 1,0 1,2-2,-6 5,-1-1,1 1,0 0,-1 0,1 0,0 0,-1 1,1-1,0 1,-1 0,1 0,-1-1,1 2,-1-1,1 0,-1 0,0 1,0-1,1 1,-1 0,0 0,-1 0,1 0,0 0,0 0,-1 0,1 0,-1 1,1 1,6 11,0 0,0 1,-2 0,1 5,-2-8,14 49,-14-43,1 0,0 0,1-1,1 0,1 0,-6-13,0-1,0 1,0-1,0 0,1 0,0 0,0-1,0 1,0-1,0 0,1 0,-1 0,1-1,0 1,0-1,0-1,0 1,0-1,0 1,3-1,-5-1,7 1,-1 0,0 0,1 1,-1 0,0 1,0 0,0 0,-1 1,1 0,-1 0,0 1,0 0,0 1,3 3,27 31,-2 1,-2 2,-2 1,-2 2,11 24,5 3,83 136,138 208,-262-410,0 1,1 0,0 0,0 0,1 0,0-1,0 0,0-1,6 4,-12-9,-1-1,1 1,0-1,-1 0,1 1,0-1,0 0,-1 0,1 1,0-1,-1 0,1 0,0 0,0 0,-1 0,1 0,0 0,0 0,-1 0,1 0,0-1,0 1,-1 0,1 0,0-1,-1 1,1 0,0-1,-1 1,1-1,10-21,-7-38,-4 55,-3-83,1 50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2:18.680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1 1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7T14:52:19.028"/>
    </inkml:context>
    <inkml:brush xml:id="br0">
      <inkml:brushProperty name="width" value="0.025" units="cm"/>
      <inkml:brushProperty name="height" value="0.025" units="cm"/>
      <inkml:brushProperty name="color" value="#B54907"/>
      <inkml:brushProperty name="ignorePressure" value="1"/>
    </inkml:brush>
  </inkml:definitions>
  <inkml:trace contextRef="#ctx0" brushRef="#br0">1 1</inkml:trace>
  <inkml:trace contextRef="#ctx0" brushRef="#br0" timeOffset="1">1 1,'0'5,"0"1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1CD97-8AD8-47DF-98FF-1D5534B15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60F7D1-6B6A-4438-AB75-FF2ACD517F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6253A-F251-492F-BF22-66E5C5154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F4F12-E176-4DC5-A208-400DC9B17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518B6-4684-43E4-A84F-493A3A12C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837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3986E-78C7-4214-BCE2-A9A5B9ADB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99F54-3F59-427B-82FC-498C59947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237C6-3F60-47B0-A6F4-092F6896C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B0A55-BF74-4337-91DF-68EE553DA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6487A-7E2C-4B3B-AA52-3B23C928F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3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D2720-ED48-4382-A04F-EFD977C1A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EF1AB-116E-4CFA-AC1C-D0C2E98EF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EDA31-08E2-472A-81E6-C889191DF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35E49F-251D-424C-AE76-9FEE016BC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0EC2E-B3BC-4A82-A9AE-92AD118D2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487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5D1EE-8C6C-462A-BECD-086F0F0E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16930-D4A3-4F37-9CE5-44AA77EBAC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2F9690-2F11-47D2-BA24-D12DC1755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EE840-89F1-4CFD-8CB8-755E76B3E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E33B0-76FC-4043-BB27-2CEA3CD4C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010DE3-B641-4ACD-AFD0-917016790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055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FC63C-BF6A-491A-9410-C466ADB25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D64A48-1FEF-45BB-B429-D39F853EB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7F177-AB66-4B61-878F-52E614D392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B3CC1E-5832-4888-9A2F-E2DBF6544B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8EB8D8-D8E3-4F6F-A78E-1A0CF7513E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A502DC-D703-4504-9DAB-528911B6B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33984E-FB5E-45BF-8848-DB5DAE360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B4AA2-ADEE-4D9A-A65B-6D786EDD5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27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BFD93-F2E4-421F-8E37-902AD1321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17237B-8FFC-4187-B9AB-0FD78A5C8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8AD52B-BA6E-4D4D-B347-62D3C7429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CAA226-14C4-4EFC-A3B9-E65C12270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4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D20BCD-A58F-4D3B-9925-09FE10C3C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BF6231-AE5D-417F-B8B6-5F533FB5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AA7A0-5739-44A9-8988-7811EF78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623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49E32-99F7-477A-9988-4C7D790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AD2D2-EE94-4039-9235-269BC1CA59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CBFC3A-03B2-403B-B735-2E3D4CCF5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CEDD2-F4A9-451B-8280-9C336D8CE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60DB5-BA2E-42AE-A993-3FDB26F8D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FD3CB-D48C-45BD-8C21-FA54EC0D4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467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49DA0-4961-4998-BC65-B530C289B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D036E3-9E0E-4635-B444-7562071295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5973E-D1CE-44B5-AE1A-ED18F3026E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864151-4BCE-4B92-9993-C7EDEC72D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E26D5D-6A2B-4613-AB18-5670B1A47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121B0-AD8D-48CF-A461-0FDBA33D4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68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1CFD8-A5F1-4441-A35D-22FF1C32F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DC01D-5392-4670-8A17-F74DACA8B1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1599B-B62C-48F1-8773-22A1B8AEF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187B3-D0DD-485F-95E0-1499AAED7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70F00-3EA3-4B78-B1EB-60266546D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065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746947-49DD-46A4-A06D-5DAD959408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BD428F-E02F-4B51-8062-C38AB34656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2E32D-987B-4C38-BAF4-07E5305DF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1AF57-5A2C-4AD6-83D7-D6B94AC7C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3B559-4869-4176-B169-37EEE54EB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532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9448CC-0E1E-49A5-AEA2-5DB3EE5A2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527A0-4D78-469E-8ADE-A75FA23077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043A1-3A36-431B-B2B8-5AA74EADF6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B9344-55B5-48D5-87B3-5894D142C10E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843B9-2F9F-4BE1-8302-0FB512B813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00D70-6D92-4C97-99F6-AA0C590C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D215A-FD7C-4118-B605-F32E86CED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96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58.xml"/><Relationship Id="rId299" Type="http://schemas.openxmlformats.org/officeDocument/2006/relationships/customXml" Target="../ink/ink149.xml"/><Relationship Id="rId21" Type="http://schemas.openxmlformats.org/officeDocument/2006/relationships/customXml" Target="../ink/ink10.xml"/><Relationship Id="rId63" Type="http://schemas.openxmlformats.org/officeDocument/2006/relationships/customXml" Target="../ink/ink31.xml"/><Relationship Id="rId159" Type="http://schemas.openxmlformats.org/officeDocument/2006/relationships/customXml" Target="../ink/ink79.xml"/><Relationship Id="rId324" Type="http://schemas.openxmlformats.org/officeDocument/2006/relationships/image" Target="../media/image162.png"/><Relationship Id="rId366" Type="http://schemas.openxmlformats.org/officeDocument/2006/relationships/image" Target="../media/image183.png"/><Relationship Id="rId170" Type="http://schemas.openxmlformats.org/officeDocument/2006/relationships/image" Target="../media/image85.png"/><Relationship Id="rId226" Type="http://schemas.openxmlformats.org/officeDocument/2006/relationships/image" Target="../media/image113.png"/><Relationship Id="rId268" Type="http://schemas.openxmlformats.org/officeDocument/2006/relationships/image" Target="../media/image134.png"/><Relationship Id="rId32" Type="http://schemas.openxmlformats.org/officeDocument/2006/relationships/image" Target="../media/image16.png"/><Relationship Id="rId74" Type="http://schemas.openxmlformats.org/officeDocument/2006/relationships/image" Target="../media/image37.png"/><Relationship Id="rId128" Type="http://schemas.openxmlformats.org/officeDocument/2006/relationships/image" Target="../media/image64.png"/><Relationship Id="rId335" Type="http://schemas.openxmlformats.org/officeDocument/2006/relationships/customXml" Target="../ink/ink167.xml"/><Relationship Id="rId377" Type="http://schemas.openxmlformats.org/officeDocument/2006/relationships/customXml" Target="../ink/ink188.xml"/><Relationship Id="rId5" Type="http://schemas.openxmlformats.org/officeDocument/2006/relationships/customXml" Target="../ink/ink2.xml"/><Relationship Id="rId95" Type="http://schemas.openxmlformats.org/officeDocument/2006/relationships/customXml" Target="../ink/ink47.xml"/><Relationship Id="rId160" Type="http://schemas.openxmlformats.org/officeDocument/2006/relationships/image" Target="../media/image80.png"/><Relationship Id="rId181" Type="http://schemas.openxmlformats.org/officeDocument/2006/relationships/customXml" Target="../ink/ink90.xml"/><Relationship Id="rId216" Type="http://schemas.openxmlformats.org/officeDocument/2006/relationships/image" Target="../media/image108.png"/><Relationship Id="rId237" Type="http://schemas.openxmlformats.org/officeDocument/2006/relationships/customXml" Target="../ink/ink118.xml"/><Relationship Id="rId402" Type="http://schemas.openxmlformats.org/officeDocument/2006/relationships/image" Target="../media/image201.png"/><Relationship Id="rId258" Type="http://schemas.openxmlformats.org/officeDocument/2006/relationships/image" Target="../media/image129.png"/><Relationship Id="rId279" Type="http://schemas.openxmlformats.org/officeDocument/2006/relationships/customXml" Target="../ink/ink139.xml"/><Relationship Id="rId22" Type="http://schemas.openxmlformats.org/officeDocument/2006/relationships/image" Target="../media/image11.png"/><Relationship Id="rId43" Type="http://schemas.openxmlformats.org/officeDocument/2006/relationships/customXml" Target="../ink/ink21.xml"/><Relationship Id="rId64" Type="http://schemas.openxmlformats.org/officeDocument/2006/relationships/image" Target="../media/image32.png"/><Relationship Id="rId118" Type="http://schemas.openxmlformats.org/officeDocument/2006/relationships/image" Target="../media/image59.png"/><Relationship Id="rId139" Type="http://schemas.openxmlformats.org/officeDocument/2006/relationships/customXml" Target="../ink/ink69.xml"/><Relationship Id="rId290" Type="http://schemas.openxmlformats.org/officeDocument/2006/relationships/image" Target="../media/image145.png"/><Relationship Id="rId304" Type="http://schemas.openxmlformats.org/officeDocument/2006/relationships/image" Target="../media/image152.png"/><Relationship Id="rId325" Type="http://schemas.openxmlformats.org/officeDocument/2006/relationships/customXml" Target="../ink/ink162.xml"/><Relationship Id="rId346" Type="http://schemas.openxmlformats.org/officeDocument/2006/relationships/image" Target="../media/image173.png"/><Relationship Id="rId367" Type="http://schemas.openxmlformats.org/officeDocument/2006/relationships/customXml" Target="../ink/ink183.xml"/><Relationship Id="rId388" Type="http://schemas.openxmlformats.org/officeDocument/2006/relationships/image" Target="../media/image194.png"/><Relationship Id="rId85" Type="http://schemas.openxmlformats.org/officeDocument/2006/relationships/customXml" Target="../ink/ink42.xml"/><Relationship Id="rId150" Type="http://schemas.openxmlformats.org/officeDocument/2006/relationships/image" Target="../media/image75.png"/><Relationship Id="rId171" Type="http://schemas.openxmlformats.org/officeDocument/2006/relationships/customXml" Target="../ink/ink85.xml"/><Relationship Id="rId192" Type="http://schemas.openxmlformats.org/officeDocument/2006/relationships/image" Target="../media/image96.png"/><Relationship Id="rId206" Type="http://schemas.openxmlformats.org/officeDocument/2006/relationships/image" Target="../media/image103.png"/><Relationship Id="rId227" Type="http://schemas.openxmlformats.org/officeDocument/2006/relationships/customXml" Target="../ink/ink113.xml"/><Relationship Id="rId248" Type="http://schemas.openxmlformats.org/officeDocument/2006/relationships/image" Target="../media/image124.png"/><Relationship Id="rId269" Type="http://schemas.openxmlformats.org/officeDocument/2006/relationships/customXml" Target="../ink/ink134.xml"/><Relationship Id="rId12" Type="http://schemas.openxmlformats.org/officeDocument/2006/relationships/image" Target="../media/image6.png"/><Relationship Id="rId33" Type="http://schemas.openxmlformats.org/officeDocument/2006/relationships/customXml" Target="../ink/ink16.xml"/><Relationship Id="rId108" Type="http://schemas.openxmlformats.org/officeDocument/2006/relationships/image" Target="../media/image54.png"/><Relationship Id="rId129" Type="http://schemas.openxmlformats.org/officeDocument/2006/relationships/customXml" Target="../ink/ink64.xml"/><Relationship Id="rId280" Type="http://schemas.openxmlformats.org/officeDocument/2006/relationships/image" Target="../media/image140.png"/><Relationship Id="rId315" Type="http://schemas.openxmlformats.org/officeDocument/2006/relationships/customXml" Target="../ink/ink157.xml"/><Relationship Id="rId336" Type="http://schemas.openxmlformats.org/officeDocument/2006/relationships/image" Target="../media/image168.png"/><Relationship Id="rId357" Type="http://schemas.openxmlformats.org/officeDocument/2006/relationships/customXml" Target="../ink/ink178.xml"/><Relationship Id="rId54" Type="http://schemas.openxmlformats.org/officeDocument/2006/relationships/image" Target="../media/image27.png"/><Relationship Id="rId75" Type="http://schemas.openxmlformats.org/officeDocument/2006/relationships/customXml" Target="../ink/ink37.xml"/><Relationship Id="rId96" Type="http://schemas.openxmlformats.org/officeDocument/2006/relationships/image" Target="../media/image48.png"/><Relationship Id="rId140" Type="http://schemas.openxmlformats.org/officeDocument/2006/relationships/image" Target="../media/image70.png"/><Relationship Id="rId161" Type="http://schemas.openxmlformats.org/officeDocument/2006/relationships/customXml" Target="../ink/ink80.xml"/><Relationship Id="rId182" Type="http://schemas.openxmlformats.org/officeDocument/2006/relationships/image" Target="../media/image91.png"/><Relationship Id="rId217" Type="http://schemas.openxmlformats.org/officeDocument/2006/relationships/customXml" Target="../ink/ink108.xml"/><Relationship Id="rId378" Type="http://schemas.openxmlformats.org/officeDocument/2006/relationships/image" Target="../media/image189.png"/><Relationship Id="rId399" Type="http://schemas.openxmlformats.org/officeDocument/2006/relationships/customXml" Target="../ink/ink199.xml"/><Relationship Id="rId403" Type="http://schemas.openxmlformats.org/officeDocument/2006/relationships/customXml" Target="../ink/ink201.xml"/><Relationship Id="rId6" Type="http://schemas.openxmlformats.org/officeDocument/2006/relationships/image" Target="../media/image3.png"/><Relationship Id="rId238" Type="http://schemas.openxmlformats.org/officeDocument/2006/relationships/image" Target="../media/image119.png"/><Relationship Id="rId259" Type="http://schemas.openxmlformats.org/officeDocument/2006/relationships/customXml" Target="../ink/ink129.xml"/><Relationship Id="rId23" Type="http://schemas.openxmlformats.org/officeDocument/2006/relationships/customXml" Target="../ink/ink11.xml"/><Relationship Id="rId119" Type="http://schemas.openxmlformats.org/officeDocument/2006/relationships/customXml" Target="../ink/ink59.xml"/><Relationship Id="rId270" Type="http://schemas.openxmlformats.org/officeDocument/2006/relationships/image" Target="../media/image135.png"/><Relationship Id="rId291" Type="http://schemas.openxmlformats.org/officeDocument/2006/relationships/customXml" Target="../ink/ink145.xml"/><Relationship Id="rId305" Type="http://schemas.openxmlformats.org/officeDocument/2006/relationships/customXml" Target="../ink/ink152.xml"/><Relationship Id="rId326" Type="http://schemas.openxmlformats.org/officeDocument/2006/relationships/image" Target="../media/image163.png"/><Relationship Id="rId347" Type="http://schemas.openxmlformats.org/officeDocument/2006/relationships/customXml" Target="../ink/ink173.xml"/><Relationship Id="rId44" Type="http://schemas.openxmlformats.org/officeDocument/2006/relationships/image" Target="../media/image22.png"/><Relationship Id="rId65" Type="http://schemas.openxmlformats.org/officeDocument/2006/relationships/customXml" Target="../ink/ink32.xml"/><Relationship Id="rId86" Type="http://schemas.openxmlformats.org/officeDocument/2006/relationships/image" Target="../media/image43.png"/><Relationship Id="rId130" Type="http://schemas.openxmlformats.org/officeDocument/2006/relationships/image" Target="../media/image65.png"/><Relationship Id="rId151" Type="http://schemas.openxmlformats.org/officeDocument/2006/relationships/customXml" Target="../ink/ink75.xml"/><Relationship Id="rId368" Type="http://schemas.openxmlformats.org/officeDocument/2006/relationships/image" Target="../media/image184.png"/><Relationship Id="rId389" Type="http://schemas.openxmlformats.org/officeDocument/2006/relationships/customXml" Target="../ink/ink194.xml"/><Relationship Id="rId172" Type="http://schemas.openxmlformats.org/officeDocument/2006/relationships/image" Target="../media/image86.png"/><Relationship Id="rId193" Type="http://schemas.openxmlformats.org/officeDocument/2006/relationships/customXml" Target="../ink/ink96.xml"/><Relationship Id="rId207" Type="http://schemas.openxmlformats.org/officeDocument/2006/relationships/customXml" Target="../ink/ink103.xml"/><Relationship Id="rId228" Type="http://schemas.openxmlformats.org/officeDocument/2006/relationships/image" Target="../media/image114.png"/><Relationship Id="rId249" Type="http://schemas.openxmlformats.org/officeDocument/2006/relationships/customXml" Target="../ink/ink124.xml"/><Relationship Id="rId13" Type="http://schemas.openxmlformats.org/officeDocument/2006/relationships/customXml" Target="../ink/ink6.xml"/><Relationship Id="rId109" Type="http://schemas.openxmlformats.org/officeDocument/2006/relationships/customXml" Target="../ink/ink54.xml"/><Relationship Id="rId260" Type="http://schemas.openxmlformats.org/officeDocument/2006/relationships/image" Target="../media/image130.png"/><Relationship Id="rId281" Type="http://schemas.openxmlformats.org/officeDocument/2006/relationships/customXml" Target="../ink/ink140.xml"/><Relationship Id="rId316" Type="http://schemas.openxmlformats.org/officeDocument/2006/relationships/image" Target="../media/image158.png"/><Relationship Id="rId337" Type="http://schemas.openxmlformats.org/officeDocument/2006/relationships/customXml" Target="../ink/ink168.xml"/><Relationship Id="rId34" Type="http://schemas.openxmlformats.org/officeDocument/2006/relationships/image" Target="../media/image17.png"/><Relationship Id="rId55" Type="http://schemas.openxmlformats.org/officeDocument/2006/relationships/customXml" Target="../ink/ink27.xml"/><Relationship Id="rId76" Type="http://schemas.openxmlformats.org/officeDocument/2006/relationships/image" Target="../media/image38.png"/><Relationship Id="rId97" Type="http://schemas.openxmlformats.org/officeDocument/2006/relationships/customXml" Target="../ink/ink48.xml"/><Relationship Id="rId120" Type="http://schemas.openxmlformats.org/officeDocument/2006/relationships/image" Target="../media/image60.png"/><Relationship Id="rId141" Type="http://schemas.openxmlformats.org/officeDocument/2006/relationships/customXml" Target="../ink/ink70.xml"/><Relationship Id="rId358" Type="http://schemas.openxmlformats.org/officeDocument/2006/relationships/image" Target="../media/image179.png"/><Relationship Id="rId379" Type="http://schemas.openxmlformats.org/officeDocument/2006/relationships/customXml" Target="../ink/ink189.xml"/><Relationship Id="rId7" Type="http://schemas.openxmlformats.org/officeDocument/2006/relationships/customXml" Target="../ink/ink3.xml"/><Relationship Id="rId162" Type="http://schemas.openxmlformats.org/officeDocument/2006/relationships/image" Target="../media/image81.png"/><Relationship Id="rId183" Type="http://schemas.openxmlformats.org/officeDocument/2006/relationships/customXml" Target="../ink/ink91.xml"/><Relationship Id="rId218" Type="http://schemas.openxmlformats.org/officeDocument/2006/relationships/image" Target="../media/image109.png"/><Relationship Id="rId239" Type="http://schemas.openxmlformats.org/officeDocument/2006/relationships/customXml" Target="../ink/ink119.xml"/><Relationship Id="rId390" Type="http://schemas.openxmlformats.org/officeDocument/2006/relationships/image" Target="../media/image195.png"/><Relationship Id="rId404" Type="http://schemas.openxmlformats.org/officeDocument/2006/relationships/image" Target="../media/image202.png"/><Relationship Id="rId250" Type="http://schemas.openxmlformats.org/officeDocument/2006/relationships/image" Target="../media/image125.png"/><Relationship Id="rId271" Type="http://schemas.openxmlformats.org/officeDocument/2006/relationships/customXml" Target="../ink/ink135.xml"/><Relationship Id="rId292" Type="http://schemas.openxmlformats.org/officeDocument/2006/relationships/image" Target="../media/image146.png"/><Relationship Id="rId306" Type="http://schemas.openxmlformats.org/officeDocument/2006/relationships/image" Target="../media/image153.png"/><Relationship Id="rId24" Type="http://schemas.openxmlformats.org/officeDocument/2006/relationships/image" Target="../media/image12.png"/><Relationship Id="rId45" Type="http://schemas.openxmlformats.org/officeDocument/2006/relationships/customXml" Target="../ink/ink22.xml"/><Relationship Id="rId66" Type="http://schemas.openxmlformats.org/officeDocument/2006/relationships/image" Target="../media/image33.png"/><Relationship Id="rId87" Type="http://schemas.openxmlformats.org/officeDocument/2006/relationships/customXml" Target="../ink/ink43.xml"/><Relationship Id="rId110" Type="http://schemas.openxmlformats.org/officeDocument/2006/relationships/image" Target="../media/image55.png"/><Relationship Id="rId131" Type="http://schemas.openxmlformats.org/officeDocument/2006/relationships/customXml" Target="../ink/ink65.xml"/><Relationship Id="rId327" Type="http://schemas.openxmlformats.org/officeDocument/2006/relationships/customXml" Target="../ink/ink163.xml"/><Relationship Id="rId348" Type="http://schemas.openxmlformats.org/officeDocument/2006/relationships/image" Target="../media/image174.png"/><Relationship Id="rId369" Type="http://schemas.openxmlformats.org/officeDocument/2006/relationships/customXml" Target="../ink/ink184.xml"/><Relationship Id="rId152" Type="http://schemas.openxmlformats.org/officeDocument/2006/relationships/image" Target="../media/image76.png"/><Relationship Id="rId173" Type="http://schemas.openxmlformats.org/officeDocument/2006/relationships/customXml" Target="../ink/ink86.xml"/><Relationship Id="rId194" Type="http://schemas.openxmlformats.org/officeDocument/2006/relationships/image" Target="../media/image97.png"/><Relationship Id="rId208" Type="http://schemas.openxmlformats.org/officeDocument/2006/relationships/image" Target="../media/image104.png"/><Relationship Id="rId229" Type="http://schemas.openxmlformats.org/officeDocument/2006/relationships/customXml" Target="../ink/ink114.xml"/><Relationship Id="rId380" Type="http://schemas.openxmlformats.org/officeDocument/2006/relationships/image" Target="../media/image190.png"/><Relationship Id="rId240" Type="http://schemas.openxmlformats.org/officeDocument/2006/relationships/image" Target="../media/image120.png"/><Relationship Id="rId261" Type="http://schemas.openxmlformats.org/officeDocument/2006/relationships/customXml" Target="../ink/ink130.xml"/><Relationship Id="rId14" Type="http://schemas.openxmlformats.org/officeDocument/2006/relationships/image" Target="../media/image7.png"/><Relationship Id="rId35" Type="http://schemas.openxmlformats.org/officeDocument/2006/relationships/customXml" Target="../ink/ink17.xml"/><Relationship Id="rId56" Type="http://schemas.openxmlformats.org/officeDocument/2006/relationships/image" Target="../media/image28.png"/><Relationship Id="rId77" Type="http://schemas.openxmlformats.org/officeDocument/2006/relationships/customXml" Target="../ink/ink38.xml"/><Relationship Id="rId100" Type="http://schemas.openxmlformats.org/officeDocument/2006/relationships/image" Target="../media/image50.png"/><Relationship Id="rId282" Type="http://schemas.openxmlformats.org/officeDocument/2006/relationships/image" Target="../media/image141.png"/><Relationship Id="rId317" Type="http://schemas.openxmlformats.org/officeDocument/2006/relationships/customXml" Target="../ink/ink158.xml"/><Relationship Id="rId338" Type="http://schemas.openxmlformats.org/officeDocument/2006/relationships/image" Target="../media/image169.png"/><Relationship Id="rId359" Type="http://schemas.openxmlformats.org/officeDocument/2006/relationships/customXml" Target="../ink/ink179.xml"/><Relationship Id="rId8" Type="http://schemas.openxmlformats.org/officeDocument/2006/relationships/image" Target="../media/image4.png"/><Relationship Id="rId98" Type="http://schemas.openxmlformats.org/officeDocument/2006/relationships/image" Target="../media/image49.png"/><Relationship Id="rId121" Type="http://schemas.openxmlformats.org/officeDocument/2006/relationships/customXml" Target="../ink/ink60.xml"/><Relationship Id="rId142" Type="http://schemas.openxmlformats.org/officeDocument/2006/relationships/image" Target="../media/image71.png"/><Relationship Id="rId163" Type="http://schemas.openxmlformats.org/officeDocument/2006/relationships/customXml" Target="../ink/ink81.xml"/><Relationship Id="rId184" Type="http://schemas.openxmlformats.org/officeDocument/2006/relationships/image" Target="../media/image92.png"/><Relationship Id="rId219" Type="http://schemas.openxmlformats.org/officeDocument/2006/relationships/customXml" Target="../ink/ink109.xml"/><Relationship Id="rId370" Type="http://schemas.openxmlformats.org/officeDocument/2006/relationships/image" Target="../media/image185.png"/><Relationship Id="rId391" Type="http://schemas.openxmlformats.org/officeDocument/2006/relationships/customXml" Target="../ink/ink195.xml"/><Relationship Id="rId405" Type="http://schemas.openxmlformats.org/officeDocument/2006/relationships/customXml" Target="../ink/ink202.xml"/><Relationship Id="rId230" Type="http://schemas.openxmlformats.org/officeDocument/2006/relationships/image" Target="../media/image115.png"/><Relationship Id="rId251" Type="http://schemas.openxmlformats.org/officeDocument/2006/relationships/customXml" Target="../ink/ink125.xml"/><Relationship Id="rId25" Type="http://schemas.openxmlformats.org/officeDocument/2006/relationships/customXml" Target="../ink/ink12.xml"/><Relationship Id="rId46" Type="http://schemas.openxmlformats.org/officeDocument/2006/relationships/image" Target="../media/image23.png"/><Relationship Id="rId67" Type="http://schemas.openxmlformats.org/officeDocument/2006/relationships/customXml" Target="../ink/ink33.xml"/><Relationship Id="rId272" Type="http://schemas.openxmlformats.org/officeDocument/2006/relationships/image" Target="../media/image136.png"/><Relationship Id="rId293" Type="http://schemas.openxmlformats.org/officeDocument/2006/relationships/customXml" Target="../ink/ink146.xml"/><Relationship Id="rId307" Type="http://schemas.openxmlformats.org/officeDocument/2006/relationships/customXml" Target="../ink/ink153.xml"/><Relationship Id="rId328" Type="http://schemas.openxmlformats.org/officeDocument/2006/relationships/image" Target="../media/image164.png"/><Relationship Id="rId349" Type="http://schemas.openxmlformats.org/officeDocument/2006/relationships/customXml" Target="../ink/ink174.xml"/><Relationship Id="rId88" Type="http://schemas.openxmlformats.org/officeDocument/2006/relationships/image" Target="../media/image44.png"/><Relationship Id="rId111" Type="http://schemas.openxmlformats.org/officeDocument/2006/relationships/customXml" Target="../ink/ink55.xml"/><Relationship Id="rId132" Type="http://schemas.openxmlformats.org/officeDocument/2006/relationships/image" Target="../media/image66.png"/><Relationship Id="rId153" Type="http://schemas.openxmlformats.org/officeDocument/2006/relationships/customXml" Target="../ink/ink76.xml"/><Relationship Id="rId174" Type="http://schemas.openxmlformats.org/officeDocument/2006/relationships/image" Target="../media/image87.png"/><Relationship Id="rId195" Type="http://schemas.openxmlformats.org/officeDocument/2006/relationships/customXml" Target="../ink/ink97.xml"/><Relationship Id="rId209" Type="http://schemas.openxmlformats.org/officeDocument/2006/relationships/customXml" Target="../ink/ink104.xml"/><Relationship Id="rId360" Type="http://schemas.openxmlformats.org/officeDocument/2006/relationships/image" Target="../media/image180.png"/><Relationship Id="rId381" Type="http://schemas.openxmlformats.org/officeDocument/2006/relationships/customXml" Target="../ink/ink190.xml"/><Relationship Id="rId220" Type="http://schemas.openxmlformats.org/officeDocument/2006/relationships/image" Target="../media/image110.png"/><Relationship Id="rId241" Type="http://schemas.openxmlformats.org/officeDocument/2006/relationships/customXml" Target="../ink/ink120.xml"/><Relationship Id="rId15" Type="http://schemas.openxmlformats.org/officeDocument/2006/relationships/customXml" Target="../ink/ink7.xml"/><Relationship Id="rId36" Type="http://schemas.openxmlformats.org/officeDocument/2006/relationships/image" Target="../media/image18.png"/><Relationship Id="rId57" Type="http://schemas.openxmlformats.org/officeDocument/2006/relationships/customXml" Target="../ink/ink28.xml"/><Relationship Id="rId262" Type="http://schemas.openxmlformats.org/officeDocument/2006/relationships/image" Target="../media/image131.png"/><Relationship Id="rId283" Type="http://schemas.openxmlformats.org/officeDocument/2006/relationships/customXml" Target="../ink/ink141.xml"/><Relationship Id="rId318" Type="http://schemas.openxmlformats.org/officeDocument/2006/relationships/image" Target="../media/image159.png"/><Relationship Id="rId339" Type="http://schemas.openxmlformats.org/officeDocument/2006/relationships/customXml" Target="../ink/ink169.xml"/><Relationship Id="rId78" Type="http://schemas.openxmlformats.org/officeDocument/2006/relationships/image" Target="../media/image39.png"/><Relationship Id="rId99" Type="http://schemas.openxmlformats.org/officeDocument/2006/relationships/customXml" Target="../ink/ink49.xml"/><Relationship Id="rId101" Type="http://schemas.openxmlformats.org/officeDocument/2006/relationships/customXml" Target="../ink/ink50.xml"/><Relationship Id="rId122" Type="http://schemas.openxmlformats.org/officeDocument/2006/relationships/image" Target="../media/image61.png"/><Relationship Id="rId143" Type="http://schemas.openxmlformats.org/officeDocument/2006/relationships/customXml" Target="../ink/ink71.xml"/><Relationship Id="rId164" Type="http://schemas.openxmlformats.org/officeDocument/2006/relationships/image" Target="../media/image82.png"/><Relationship Id="rId185" Type="http://schemas.openxmlformats.org/officeDocument/2006/relationships/customXml" Target="../ink/ink92.xml"/><Relationship Id="rId350" Type="http://schemas.openxmlformats.org/officeDocument/2006/relationships/image" Target="../media/image175.png"/><Relationship Id="rId371" Type="http://schemas.openxmlformats.org/officeDocument/2006/relationships/customXml" Target="../ink/ink185.xml"/><Relationship Id="rId406" Type="http://schemas.openxmlformats.org/officeDocument/2006/relationships/image" Target="../media/image203.png"/><Relationship Id="rId9" Type="http://schemas.openxmlformats.org/officeDocument/2006/relationships/customXml" Target="../ink/ink4.xml"/><Relationship Id="rId210" Type="http://schemas.openxmlformats.org/officeDocument/2006/relationships/image" Target="../media/image105.png"/><Relationship Id="rId392" Type="http://schemas.openxmlformats.org/officeDocument/2006/relationships/image" Target="../media/image196.png"/><Relationship Id="rId26" Type="http://schemas.openxmlformats.org/officeDocument/2006/relationships/image" Target="../media/image13.png"/><Relationship Id="rId231" Type="http://schemas.openxmlformats.org/officeDocument/2006/relationships/customXml" Target="../ink/ink115.xml"/><Relationship Id="rId252" Type="http://schemas.openxmlformats.org/officeDocument/2006/relationships/image" Target="../media/image126.png"/><Relationship Id="rId273" Type="http://schemas.openxmlformats.org/officeDocument/2006/relationships/customXml" Target="../ink/ink136.xml"/><Relationship Id="rId294" Type="http://schemas.openxmlformats.org/officeDocument/2006/relationships/image" Target="../media/image147.png"/><Relationship Id="rId308" Type="http://schemas.openxmlformats.org/officeDocument/2006/relationships/image" Target="../media/image154.png"/><Relationship Id="rId329" Type="http://schemas.openxmlformats.org/officeDocument/2006/relationships/customXml" Target="../ink/ink164.xml"/><Relationship Id="rId47" Type="http://schemas.openxmlformats.org/officeDocument/2006/relationships/customXml" Target="../ink/ink23.xml"/><Relationship Id="rId68" Type="http://schemas.openxmlformats.org/officeDocument/2006/relationships/image" Target="../media/image34.png"/><Relationship Id="rId89" Type="http://schemas.openxmlformats.org/officeDocument/2006/relationships/customXml" Target="../ink/ink44.xml"/><Relationship Id="rId112" Type="http://schemas.openxmlformats.org/officeDocument/2006/relationships/image" Target="../media/image56.png"/><Relationship Id="rId133" Type="http://schemas.openxmlformats.org/officeDocument/2006/relationships/customXml" Target="../ink/ink66.xml"/><Relationship Id="rId154" Type="http://schemas.openxmlformats.org/officeDocument/2006/relationships/image" Target="../media/image77.png"/><Relationship Id="rId175" Type="http://schemas.openxmlformats.org/officeDocument/2006/relationships/customXml" Target="../ink/ink87.xml"/><Relationship Id="rId340" Type="http://schemas.openxmlformats.org/officeDocument/2006/relationships/image" Target="../media/image170.png"/><Relationship Id="rId361" Type="http://schemas.openxmlformats.org/officeDocument/2006/relationships/customXml" Target="../ink/ink180.xml"/><Relationship Id="rId196" Type="http://schemas.openxmlformats.org/officeDocument/2006/relationships/image" Target="../media/image98.png"/><Relationship Id="rId200" Type="http://schemas.openxmlformats.org/officeDocument/2006/relationships/image" Target="../media/image100.png"/><Relationship Id="rId382" Type="http://schemas.openxmlformats.org/officeDocument/2006/relationships/image" Target="../media/image191.png"/><Relationship Id="rId16" Type="http://schemas.openxmlformats.org/officeDocument/2006/relationships/image" Target="../media/image8.png"/><Relationship Id="rId221" Type="http://schemas.openxmlformats.org/officeDocument/2006/relationships/customXml" Target="../ink/ink110.xml"/><Relationship Id="rId242" Type="http://schemas.openxmlformats.org/officeDocument/2006/relationships/image" Target="../media/image121.png"/><Relationship Id="rId263" Type="http://schemas.openxmlformats.org/officeDocument/2006/relationships/customXml" Target="../ink/ink131.xml"/><Relationship Id="rId284" Type="http://schemas.openxmlformats.org/officeDocument/2006/relationships/image" Target="../media/image142.png"/><Relationship Id="rId319" Type="http://schemas.openxmlformats.org/officeDocument/2006/relationships/customXml" Target="../ink/ink159.xml"/><Relationship Id="rId37" Type="http://schemas.openxmlformats.org/officeDocument/2006/relationships/customXml" Target="../ink/ink18.xml"/><Relationship Id="rId58" Type="http://schemas.openxmlformats.org/officeDocument/2006/relationships/image" Target="../media/image29.png"/><Relationship Id="rId79" Type="http://schemas.openxmlformats.org/officeDocument/2006/relationships/customXml" Target="../ink/ink39.xml"/><Relationship Id="rId102" Type="http://schemas.openxmlformats.org/officeDocument/2006/relationships/image" Target="../media/image51.png"/><Relationship Id="rId123" Type="http://schemas.openxmlformats.org/officeDocument/2006/relationships/customXml" Target="../ink/ink61.xml"/><Relationship Id="rId144" Type="http://schemas.openxmlformats.org/officeDocument/2006/relationships/image" Target="../media/image72.png"/><Relationship Id="rId330" Type="http://schemas.openxmlformats.org/officeDocument/2006/relationships/image" Target="../media/image165.png"/><Relationship Id="rId90" Type="http://schemas.openxmlformats.org/officeDocument/2006/relationships/image" Target="../media/image45.png"/><Relationship Id="rId165" Type="http://schemas.openxmlformats.org/officeDocument/2006/relationships/customXml" Target="../ink/ink82.xml"/><Relationship Id="rId186" Type="http://schemas.openxmlformats.org/officeDocument/2006/relationships/image" Target="../media/image93.png"/><Relationship Id="rId351" Type="http://schemas.openxmlformats.org/officeDocument/2006/relationships/customXml" Target="../ink/ink175.xml"/><Relationship Id="rId372" Type="http://schemas.openxmlformats.org/officeDocument/2006/relationships/image" Target="../media/image186.png"/><Relationship Id="rId393" Type="http://schemas.openxmlformats.org/officeDocument/2006/relationships/customXml" Target="../ink/ink196.xml"/><Relationship Id="rId407" Type="http://schemas.openxmlformats.org/officeDocument/2006/relationships/customXml" Target="../ink/ink203.xml"/><Relationship Id="rId211" Type="http://schemas.openxmlformats.org/officeDocument/2006/relationships/customXml" Target="../ink/ink105.xml"/><Relationship Id="rId232" Type="http://schemas.openxmlformats.org/officeDocument/2006/relationships/image" Target="../media/image116.png"/><Relationship Id="rId253" Type="http://schemas.openxmlformats.org/officeDocument/2006/relationships/customXml" Target="../ink/ink126.xml"/><Relationship Id="rId274" Type="http://schemas.openxmlformats.org/officeDocument/2006/relationships/image" Target="../media/image137.png"/><Relationship Id="rId295" Type="http://schemas.openxmlformats.org/officeDocument/2006/relationships/customXml" Target="../ink/ink147.xml"/><Relationship Id="rId309" Type="http://schemas.openxmlformats.org/officeDocument/2006/relationships/customXml" Target="../ink/ink154.xml"/><Relationship Id="rId27" Type="http://schemas.openxmlformats.org/officeDocument/2006/relationships/customXml" Target="../ink/ink13.xml"/><Relationship Id="rId48" Type="http://schemas.openxmlformats.org/officeDocument/2006/relationships/image" Target="../media/image24.png"/><Relationship Id="rId69" Type="http://schemas.openxmlformats.org/officeDocument/2006/relationships/customXml" Target="../ink/ink34.xml"/><Relationship Id="rId113" Type="http://schemas.openxmlformats.org/officeDocument/2006/relationships/customXml" Target="../ink/ink56.xml"/><Relationship Id="rId134" Type="http://schemas.openxmlformats.org/officeDocument/2006/relationships/image" Target="../media/image67.png"/><Relationship Id="rId320" Type="http://schemas.openxmlformats.org/officeDocument/2006/relationships/image" Target="../media/image160.png"/><Relationship Id="rId80" Type="http://schemas.openxmlformats.org/officeDocument/2006/relationships/image" Target="../media/image40.png"/><Relationship Id="rId155" Type="http://schemas.openxmlformats.org/officeDocument/2006/relationships/customXml" Target="../ink/ink77.xml"/><Relationship Id="rId176" Type="http://schemas.openxmlformats.org/officeDocument/2006/relationships/image" Target="../media/image88.png"/><Relationship Id="rId197" Type="http://schemas.openxmlformats.org/officeDocument/2006/relationships/customXml" Target="../ink/ink98.xml"/><Relationship Id="rId341" Type="http://schemas.openxmlformats.org/officeDocument/2006/relationships/customXml" Target="../ink/ink170.xml"/><Relationship Id="rId362" Type="http://schemas.openxmlformats.org/officeDocument/2006/relationships/image" Target="../media/image181.png"/><Relationship Id="rId383" Type="http://schemas.openxmlformats.org/officeDocument/2006/relationships/customXml" Target="../ink/ink191.xml"/><Relationship Id="rId201" Type="http://schemas.openxmlformats.org/officeDocument/2006/relationships/customXml" Target="../ink/ink100.xml"/><Relationship Id="rId222" Type="http://schemas.openxmlformats.org/officeDocument/2006/relationships/image" Target="../media/image111.png"/><Relationship Id="rId243" Type="http://schemas.openxmlformats.org/officeDocument/2006/relationships/customXml" Target="../ink/ink121.xml"/><Relationship Id="rId264" Type="http://schemas.openxmlformats.org/officeDocument/2006/relationships/image" Target="../media/image132.png"/><Relationship Id="rId285" Type="http://schemas.openxmlformats.org/officeDocument/2006/relationships/customXml" Target="../ink/ink142.xml"/><Relationship Id="rId17" Type="http://schemas.openxmlformats.org/officeDocument/2006/relationships/customXml" Target="../ink/ink8.xml"/><Relationship Id="rId38" Type="http://schemas.openxmlformats.org/officeDocument/2006/relationships/image" Target="../media/image19.png"/><Relationship Id="rId59" Type="http://schemas.openxmlformats.org/officeDocument/2006/relationships/customXml" Target="../ink/ink29.xml"/><Relationship Id="rId103" Type="http://schemas.openxmlformats.org/officeDocument/2006/relationships/customXml" Target="../ink/ink51.xml"/><Relationship Id="rId124" Type="http://schemas.openxmlformats.org/officeDocument/2006/relationships/image" Target="../media/image62.png"/><Relationship Id="rId310" Type="http://schemas.openxmlformats.org/officeDocument/2006/relationships/image" Target="../media/image155.png"/><Relationship Id="rId70" Type="http://schemas.openxmlformats.org/officeDocument/2006/relationships/image" Target="../media/image35.png"/><Relationship Id="rId91" Type="http://schemas.openxmlformats.org/officeDocument/2006/relationships/customXml" Target="../ink/ink45.xml"/><Relationship Id="rId145" Type="http://schemas.openxmlformats.org/officeDocument/2006/relationships/customXml" Target="../ink/ink72.xml"/><Relationship Id="rId166" Type="http://schemas.openxmlformats.org/officeDocument/2006/relationships/image" Target="../media/image83.png"/><Relationship Id="rId187" Type="http://schemas.openxmlformats.org/officeDocument/2006/relationships/customXml" Target="../ink/ink93.xml"/><Relationship Id="rId331" Type="http://schemas.openxmlformats.org/officeDocument/2006/relationships/customXml" Target="../ink/ink165.xml"/><Relationship Id="rId352" Type="http://schemas.openxmlformats.org/officeDocument/2006/relationships/image" Target="../media/image176.png"/><Relationship Id="rId373" Type="http://schemas.openxmlformats.org/officeDocument/2006/relationships/customXml" Target="../ink/ink186.xml"/><Relationship Id="rId394" Type="http://schemas.openxmlformats.org/officeDocument/2006/relationships/image" Target="../media/image197.png"/><Relationship Id="rId408" Type="http://schemas.openxmlformats.org/officeDocument/2006/relationships/image" Target="../media/image204.png"/><Relationship Id="rId1" Type="http://schemas.openxmlformats.org/officeDocument/2006/relationships/slideLayout" Target="../slideLayouts/slideLayout7.xml"/><Relationship Id="rId212" Type="http://schemas.openxmlformats.org/officeDocument/2006/relationships/image" Target="../media/image106.png"/><Relationship Id="rId233" Type="http://schemas.openxmlformats.org/officeDocument/2006/relationships/customXml" Target="../ink/ink116.xml"/><Relationship Id="rId254" Type="http://schemas.openxmlformats.org/officeDocument/2006/relationships/image" Target="../media/image127.png"/><Relationship Id="rId28" Type="http://schemas.openxmlformats.org/officeDocument/2006/relationships/image" Target="../media/image14.png"/><Relationship Id="rId49" Type="http://schemas.openxmlformats.org/officeDocument/2006/relationships/customXml" Target="../ink/ink24.xml"/><Relationship Id="rId114" Type="http://schemas.openxmlformats.org/officeDocument/2006/relationships/image" Target="../media/image57.png"/><Relationship Id="rId275" Type="http://schemas.openxmlformats.org/officeDocument/2006/relationships/customXml" Target="../ink/ink137.xml"/><Relationship Id="rId296" Type="http://schemas.openxmlformats.org/officeDocument/2006/relationships/image" Target="../media/image148.png"/><Relationship Id="rId300" Type="http://schemas.openxmlformats.org/officeDocument/2006/relationships/image" Target="../media/image150.png"/><Relationship Id="rId60" Type="http://schemas.openxmlformats.org/officeDocument/2006/relationships/image" Target="../media/image30.png"/><Relationship Id="rId81" Type="http://schemas.openxmlformats.org/officeDocument/2006/relationships/customXml" Target="../ink/ink40.xml"/><Relationship Id="rId135" Type="http://schemas.openxmlformats.org/officeDocument/2006/relationships/customXml" Target="../ink/ink67.xml"/><Relationship Id="rId156" Type="http://schemas.openxmlformats.org/officeDocument/2006/relationships/image" Target="../media/image78.png"/><Relationship Id="rId177" Type="http://schemas.openxmlformats.org/officeDocument/2006/relationships/customXml" Target="../ink/ink88.xml"/><Relationship Id="rId198" Type="http://schemas.openxmlformats.org/officeDocument/2006/relationships/image" Target="../media/image99.png"/><Relationship Id="rId321" Type="http://schemas.openxmlformats.org/officeDocument/2006/relationships/customXml" Target="../ink/ink160.xml"/><Relationship Id="rId342" Type="http://schemas.openxmlformats.org/officeDocument/2006/relationships/image" Target="../media/image171.png"/><Relationship Id="rId363" Type="http://schemas.openxmlformats.org/officeDocument/2006/relationships/customXml" Target="../ink/ink181.xml"/><Relationship Id="rId384" Type="http://schemas.openxmlformats.org/officeDocument/2006/relationships/image" Target="../media/image192.png"/><Relationship Id="rId202" Type="http://schemas.openxmlformats.org/officeDocument/2006/relationships/image" Target="../media/image101.png"/><Relationship Id="rId223" Type="http://schemas.openxmlformats.org/officeDocument/2006/relationships/customXml" Target="../ink/ink111.xml"/><Relationship Id="rId244" Type="http://schemas.openxmlformats.org/officeDocument/2006/relationships/image" Target="../media/image122.png"/><Relationship Id="rId18" Type="http://schemas.openxmlformats.org/officeDocument/2006/relationships/image" Target="../media/image9.png"/><Relationship Id="rId39" Type="http://schemas.openxmlformats.org/officeDocument/2006/relationships/customXml" Target="../ink/ink19.xml"/><Relationship Id="rId265" Type="http://schemas.openxmlformats.org/officeDocument/2006/relationships/customXml" Target="../ink/ink132.xml"/><Relationship Id="rId286" Type="http://schemas.openxmlformats.org/officeDocument/2006/relationships/image" Target="../media/image143.png"/><Relationship Id="rId50" Type="http://schemas.openxmlformats.org/officeDocument/2006/relationships/image" Target="../media/image25.png"/><Relationship Id="rId104" Type="http://schemas.openxmlformats.org/officeDocument/2006/relationships/image" Target="../media/image52.png"/><Relationship Id="rId125" Type="http://schemas.openxmlformats.org/officeDocument/2006/relationships/customXml" Target="../ink/ink62.xml"/><Relationship Id="rId146" Type="http://schemas.openxmlformats.org/officeDocument/2006/relationships/image" Target="../media/image73.png"/><Relationship Id="rId167" Type="http://schemas.openxmlformats.org/officeDocument/2006/relationships/customXml" Target="../ink/ink83.xml"/><Relationship Id="rId188" Type="http://schemas.openxmlformats.org/officeDocument/2006/relationships/image" Target="../media/image94.png"/><Relationship Id="rId311" Type="http://schemas.openxmlformats.org/officeDocument/2006/relationships/customXml" Target="../ink/ink155.xml"/><Relationship Id="rId332" Type="http://schemas.openxmlformats.org/officeDocument/2006/relationships/image" Target="../media/image166.png"/><Relationship Id="rId353" Type="http://schemas.openxmlformats.org/officeDocument/2006/relationships/customXml" Target="../ink/ink176.xml"/><Relationship Id="rId374" Type="http://schemas.openxmlformats.org/officeDocument/2006/relationships/image" Target="../media/image187.png"/><Relationship Id="rId395" Type="http://schemas.openxmlformats.org/officeDocument/2006/relationships/customXml" Target="../ink/ink197.xml"/><Relationship Id="rId409" Type="http://schemas.openxmlformats.org/officeDocument/2006/relationships/customXml" Target="../ink/ink204.xml"/><Relationship Id="rId71" Type="http://schemas.openxmlformats.org/officeDocument/2006/relationships/customXml" Target="../ink/ink35.xml"/><Relationship Id="rId92" Type="http://schemas.openxmlformats.org/officeDocument/2006/relationships/image" Target="../media/image46.png"/><Relationship Id="rId213" Type="http://schemas.openxmlformats.org/officeDocument/2006/relationships/customXml" Target="../ink/ink106.xml"/><Relationship Id="rId234" Type="http://schemas.openxmlformats.org/officeDocument/2006/relationships/image" Target="../media/image117.png"/><Relationship Id="rId2" Type="http://schemas.openxmlformats.org/officeDocument/2006/relationships/image" Target="../media/image3.jpg"/><Relationship Id="rId29" Type="http://schemas.openxmlformats.org/officeDocument/2006/relationships/customXml" Target="../ink/ink14.xml"/><Relationship Id="rId255" Type="http://schemas.openxmlformats.org/officeDocument/2006/relationships/customXml" Target="../ink/ink127.xml"/><Relationship Id="rId276" Type="http://schemas.openxmlformats.org/officeDocument/2006/relationships/image" Target="../media/image138.png"/><Relationship Id="rId297" Type="http://schemas.openxmlformats.org/officeDocument/2006/relationships/customXml" Target="../ink/ink148.xml"/><Relationship Id="rId40" Type="http://schemas.openxmlformats.org/officeDocument/2006/relationships/image" Target="../media/image20.png"/><Relationship Id="rId115" Type="http://schemas.openxmlformats.org/officeDocument/2006/relationships/customXml" Target="../ink/ink57.xml"/><Relationship Id="rId136" Type="http://schemas.openxmlformats.org/officeDocument/2006/relationships/image" Target="../media/image68.png"/><Relationship Id="rId157" Type="http://schemas.openxmlformats.org/officeDocument/2006/relationships/customXml" Target="../ink/ink78.xml"/><Relationship Id="rId178" Type="http://schemas.openxmlformats.org/officeDocument/2006/relationships/image" Target="../media/image89.png"/><Relationship Id="rId301" Type="http://schemas.openxmlformats.org/officeDocument/2006/relationships/customXml" Target="../ink/ink150.xml"/><Relationship Id="rId322" Type="http://schemas.openxmlformats.org/officeDocument/2006/relationships/image" Target="../media/image161.png"/><Relationship Id="rId343" Type="http://schemas.openxmlformats.org/officeDocument/2006/relationships/customXml" Target="../ink/ink171.xml"/><Relationship Id="rId364" Type="http://schemas.openxmlformats.org/officeDocument/2006/relationships/image" Target="../media/image182.png"/><Relationship Id="rId61" Type="http://schemas.openxmlformats.org/officeDocument/2006/relationships/customXml" Target="../ink/ink30.xml"/><Relationship Id="rId82" Type="http://schemas.openxmlformats.org/officeDocument/2006/relationships/image" Target="../media/image41.png"/><Relationship Id="rId199" Type="http://schemas.openxmlformats.org/officeDocument/2006/relationships/customXml" Target="../ink/ink99.xml"/><Relationship Id="rId203" Type="http://schemas.openxmlformats.org/officeDocument/2006/relationships/customXml" Target="../ink/ink101.xml"/><Relationship Id="rId385" Type="http://schemas.openxmlformats.org/officeDocument/2006/relationships/customXml" Target="../ink/ink192.xml"/><Relationship Id="rId19" Type="http://schemas.openxmlformats.org/officeDocument/2006/relationships/customXml" Target="../ink/ink9.xml"/><Relationship Id="rId224" Type="http://schemas.openxmlformats.org/officeDocument/2006/relationships/image" Target="../media/image112.png"/><Relationship Id="rId245" Type="http://schemas.openxmlformats.org/officeDocument/2006/relationships/customXml" Target="../ink/ink122.xml"/><Relationship Id="rId266" Type="http://schemas.openxmlformats.org/officeDocument/2006/relationships/image" Target="../media/image133.png"/><Relationship Id="rId287" Type="http://schemas.openxmlformats.org/officeDocument/2006/relationships/customXml" Target="../ink/ink143.xml"/><Relationship Id="rId410" Type="http://schemas.openxmlformats.org/officeDocument/2006/relationships/image" Target="../media/image205.png"/><Relationship Id="rId30" Type="http://schemas.openxmlformats.org/officeDocument/2006/relationships/image" Target="../media/image15.png"/><Relationship Id="rId105" Type="http://schemas.openxmlformats.org/officeDocument/2006/relationships/customXml" Target="../ink/ink52.xml"/><Relationship Id="rId126" Type="http://schemas.openxmlformats.org/officeDocument/2006/relationships/image" Target="../media/image63.png"/><Relationship Id="rId147" Type="http://schemas.openxmlformats.org/officeDocument/2006/relationships/customXml" Target="../ink/ink73.xml"/><Relationship Id="rId168" Type="http://schemas.openxmlformats.org/officeDocument/2006/relationships/image" Target="../media/image84.png"/><Relationship Id="rId312" Type="http://schemas.openxmlformats.org/officeDocument/2006/relationships/image" Target="../media/image156.png"/><Relationship Id="rId333" Type="http://schemas.openxmlformats.org/officeDocument/2006/relationships/customXml" Target="../ink/ink166.xml"/><Relationship Id="rId354" Type="http://schemas.openxmlformats.org/officeDocument/2006/relationships/image" Target="../media/image177.png"/><Relationship Id="rId51" Type="http://schemas.openxmlformats.org/officeDocument/2006/relationships/customXml" Target="../ink/ink25.xml"/><Relationship Id="rId72" Type="http://schemas.openxmlformats.org/officeDocument/2006/relationships/image" Target="../media/image36.png"/><Relationship Id="rId93" Type="http://schemas.openxmlformats.org/officeDocument/2006/relationships/customXml" Target="../ink/ink46.xml"/><Relationship Id="rId189" Type="http://schemas.openxmlformats.org/officeDocument/2006/relationships/customXml" Target="../ink/ink94.xml"/><Relationship Id="rId375" Type="http://schemas.openxmlformats.org/officeDocument/2006/relationships/customXml" Target="../ink/ink187.xml"/><Relationship Id="rId396" Type="http://schemas.openxmlformats.org/officeDocument/2006/relationships/image" Target="../media/image198.png"/><Relationship Id="rId3" Type="http://schemas.openxmlformats.org/officeDocument/2006/relationships/customXml" Target="../ink/ink1.xml"/><Relationship Id="rId214" Type="http://schemas.openxmlformats.org/officeDocument/2006/relationships/image" Target="../media/image107.png"/><Relationship Id="rId235" Type="http://schemas.openxmlformats.org/officeDocument/2006/relationships/customXml" Target="../ink/ink117.xml"/><Relationship Id="rId256" Type="http://schemas.openxmlformats.org/officeDocument/2006/relationships/image" Target="../media/image128.png"/><Relationship Id="rId277" Type="http://schemas.openxmlformats.org/officeDocument/2006/relationships/customXml" Target="../ink/ink138.xml"/><Relationship Id="rId298" Type="http://schemas.openxmlformats.org/officeDocument/2006/relationships/image" Target="../media/image149.png"/><Relationship Id="rId400" Type="http://schemas.openxmlformats.org/officeDocument/2006/relationships/image" Target="../media/image200.png"/><Relationship Id="rId116" Type="http://schemas.openxmlformats.org/officeDocument/2006/relationships/image" Target="../media/image58.png"/><Relationship Id="rId137" Type="http://schemas.openxmlformats.org/officeDocument/2006/relationships/customXml" Target="../ink/ink68.xml"/><Relationship Id="rId158" Type="http://schemas.openxmlformats.org/officeDocument/2006/relationships/image" Target="../media/image79.png"/><Relationship Id="rId302" Type="http://schemas.openxmlformats.org/officeDocument/2006/relationships/image" Target="../media/image151.png"/><Relationship Id="rId323" Type="http://schemas.openxmlformats.org/officeDocument/2006/relationships/customXml" Target="../ink/ink161.xml"/><Relationship Id="rId344" Type="http://schemas.openxmlformats.org/officeDocument/2006/relationships/image" Target="../media/image172.png"/><Relationship Id="rId20" Type="http://schemas.openxmlformats.org/officeDocument/2006/relationships/image" Target="../media/image10.png"/><Relationship Id="rId41" Type="http://schemas.openxmlformats.org/officeDocument/2006/relationships/customXml" Target="../ink/ink20.xml"/><Relationship Id="rId62" Type="http://schemas.openxmlformats.org/officeDocument/2006/relationships/image" Target="../media/image31.png"/><Relationship Id="rId83" Type="http://schemas.openxmlformats.org/officeDocument/2006/relationships/customXml" Target="../ink/ink41.xml"/><Relationship Id="rId179" Type="http://schemas.openxmlformats.org/officeDocument/2006/relationships/customXml" Target="../ink/ink89.xml"/><Relationship Id="rId365" Type="http://schemas.openxmlformats.org/officeDocument/2006/relationships/customXml" Target="../ink/ink182.xml"/><Relationship Id="rId386" Type="http://schemas.openxmlformats.org/officeDocument/2006/relationships/image" Target="../media/image193.png"/><Relationship Id="rId190" Type="http://schemas.openxmlformats.org/officeDocument/2006/relationships/image" Target="../media/image95.png"/><Relationship Id="rId204" Type="http://schemas.openxmlformats.org/officeDocument/2006/relationships/image" Target="../media/image102.png"/><Relationship Id="rId225" Type="http://schemas.openxmlformats.org/officeDocument/2006/relationships/customXml" Target="../ink/ink112.xml"/><Relationship Id="rId246" Type="http://schemas.openxmlformats.org/officeDocument/2006/relationships/image" Target="../media/image123.png"/><Relationship Id="rId267" Type="http://schemas.openxmlformats.org/officeDocument/2006/relationships/customXml" Target="../ink/ink133.xml"/><Relationship Id="rId288" Type="http://schemas.openxmlformats.org/officeDocument/2006/relationships/image" Target="../media/image144.png"/><Relationship Id="rId411" Type="http://schemas.openxmlformats.org/officeDocument/2006/relationships/customXml" Target="../ink/ink205.xml"/><Relationship Id="rId106" Type="http://schemas.openxmlformats.org/officeDocument/2006/relationships/image" Target="../media/image53.png"/><Relationship Id="rId127" Type="http://schemas.openxmlformats.org/officeDocument/2006/relationships/customXml" Target="../ink/ink63.xml"/><Relationship Id="rId313" Type="http://schemas.openxmlformats.org/officeDocument/2006/relationships/customXml" Target="../ink/ink156.xml"/><Relationship Id="rId10" Type="http://schemas.openxmlformats.org/officeDocument/2006/relationships/image" Target="../media/image5.png"/><Relationship Id="rId31" Type="http://schemas.openxmlformats.org/officeDocument/2006/relationships/customXml" Target="../ink/ink15.xml"/><Relationship Id="rId52" Type="http://schemas.openxmlformats.org/officeDocument/2006/relationships/image" Target="../media/image26.png"/><Relationship Id="rId73" Type="http://schemas.openxmlformats.org/officeDocument/2006/relationships/customXml" Target="../ink/ink36.xml"/><Relationship Id="rId94" Type="http://schemas.openxmlformats.org/officeDocument/2006/relationships/image" Target="../media/image47.png"/><Relationship Id="rId148" Type="http://schemas.openxmlformats.org/officeDocument/2006/relationships/image" Target="../media/image74.png"/><Relationship Id="rId169" Type="http://schemas.openxmlformats.org/officeDocument/2006/relationships/customXml" Target="../ink/ink84.xml"/><Relationship Id="rId334" Type="http://schemas.openxmlformats.org/officeDocument/2006/relationships/image" Target="../media/image167.png"/><Relationship Id="rId355" Type="http://schemas.openxmlformats.org/officeDocument/2006/relationships/customXml" Target="../ink/ink177.xml"/><Relationship Id="rId376" Type="http://schemas.openxmlformats.org/officeDocument/2006/relationships/image" Target="../media/image188.png"/><Relationship Id="rId397" Type="http://schemas.openxmlformats.org/officeDocument/2006/relationships/customXml" Target="../ink/ink198.xml"/><Relationship Id="rId4" Type="http://schemas.openxmlformats.org/officeDocument/2006/relationships/image" Target="../media/image2.png"/><Relationship Id="rId180" Type="http://schemas.openxmlformats.org/officeDocument/2006/relationships/image" Target="../media/image90.png"/><Relationship Id="rId215" Type="http://schemas.openxmlformats.org/officeDocument/2006/relationships/customXml" Target="../ink/ink107.xml"/><Relationship Id="rId236" Type="http://schemas.openxmlformats.org/officeDocument/2006/relationships/image" Target="../media/image118.png"/><Relationship Id="rId257" Type="http://schemas.openxmlformats.org/officeDocument/2006/relationships/customXml" Target="../ink/ink128.xml"/><Relationship Id="rId278" Type="http://schemas.openxmlformats.org/officeDocument/2006/relationships/image" Target="../media/image139.png"/><Relationship Id="rId401" Type="http://schemas.openxmlformats.org/officeDocument/2006/relationships/customXml" Target="../ink/ink200.xml"/><Relationship Id="rId303" Type="http://schemas.openxmlformats.org/officeDocument/2006/relationships/customXml" Target="../ink/ink151.xml"/><Relationship Id="rId42" Type="http://schemas.openxmlformats.org/officeDocument/2006/relationships/image" Target="../media/image21.png"/><Relationship Id="rId84" Type="http://schemas.openxmlformats.org/officeDocument/2006/relationships/image" Target="../media/image42.png"/><Relationship Id="rId138" Type="http://schemas.openxmlformats.org/officeDocument/2006/relationships/image" Target="../media/image69.png"/><Relationship Id="rId345" Type="http://schemas.openxmlformats.org/officeDocument/2006/relationships/customXml" Target="../ink/ink172.xml"/><Relationship Id="rId387" Type="http://schemas.openxmlformats.org/officeDocument/2006/relationships/customXml" Target="../ink/ink193.xml"/><Relationship Id="rId191" Type="http://schemas.openxmlformats.org/officeDocument/2006/relationships/customXml" Target="../ink/ink95.xml"/><Relationship Id="rId205" Type="http://schemas.openxmlformats.org/officeDocument/2006/relationships/customXml" Target="../ink/ink102.xml"/><Relationship Id="rId247" Type="http://schemas.openxmlformats.org/officeDocument/2006/relationships/customXml" Target="../ink/ink123.xml"/><Relationship Id="rId412" Type="http://schemas.openxmlformats.org/officeDocument/2006/relationships/image" Target="../media/image206.png"/><Relationship Id="rId107" Type="http://schemas.openxmlformats.org/officeDocument/2006/relationships/customXml" Target="../ink/ink53.xml"/><Relationship Id="rId289" Type="http://schemas.openxmlformats.org/officeDocument/2006/relationships/customXml" Target="../ink/ink144.xml"/><Relationship Id="rId11" Type="http://schemas.openxmlformats.org/officeDocument/2006/relationships/customXml" Target="../ink/ink5.xml"/><Relationship Id="rId53" Type="http://schemas.openxmlformats.org/officeDocument/2006/relationships/customXml" Target="../ink/ink26.xml"/><Relationship Id="rId149" Type="http://schemas.openxmlformats.org/officeDocument/2006/relationships/customXml" Target="../ink/ink74.xml"/><Relationship Id="rId314" Type="http://schemas.openxmlformats.org/officeDocument/2006/relationships/image" Target="../media/image157.png"/><Relationship Id="rId356" Type="http://schemas.openxmlformats.org/officeDocument/2006/relationships/image" Target="../media/image178.png"/><Relationship Id="rId398" Type="http://schemas.openxmlformats.org/officeDocument/2006/relationships/image" Target="../media/image19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0.jpg"/><Relationship Id="rId5" Type="http://schemas.openxmlformats.org/officeDocument/2006/relationships/image" Target="../media/image209.jpg"/><Relationship Id="rId4" Type="http://schemas.openxmlformats.org/officeDocument/2006/relationships/image" Target="../media/image20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07.png"/><Relationship Id="rId4" Type="http://schemas.openxmlformats.org/officeDocument/2006/relationships/image" Target="../media/image2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287" t="40151" r="53065" b="23276"/>
          <a:stretch/>
        </p:blipFill>
        <p:spPr>
          <a:xfrm>
            <a:off x="6528817" y="2407340"/>
            <a:ext cx="2898648" cy="38105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38" y="333756"/>
            <a:ext cx="4105275" cy="61722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F664E9-F817-4F4F-9510-EAFC389B50B0}"/>
              </a:ext>
            </a:extLst>
          </p:cNvPr>
          <p:cNvSpPr txBox="1"/>
          <p:nvPr/>
        </p:nvSpPr>
        <p:spPr>
          <a:xfrm>
            <a:off x="5111495" y="498348"/>
            <a:ext cx="6144769" cy="156966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Celtic </a:t>
            </a:r>
            <a:r>
              <a:rPr lang="en-GB" sz="9600" dirty="0"/>
              <a:t>Quiz</a:t>
            </a:r>
          </a:p>
        </p:txBody>
      </p:sp>
    </p:spTree>
    <p:extLst>
      <p:ext uri="{BB962C8B-B14F-4D97-AF65-F5344CB8AC3E}">
        <p14:creationId xmlns:p14="http://schemas.microsoft.com/office/powerpoint/2010/main" val="2305143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6B06C193-AB79-4BBB-8224-0BF9A834DE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5" b="82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259140-C996-4F4F-A60F-944DC934DDC3}"/>
              </a:ext>
            </a:extLst>
          </p:cNvPr>
          <p:cNvSpPr txBox="1"/>
          <p:nvPr/>
        </p:nvSpPr>
        <p:spPr>
          <a:xfrm>
            <a:off x="171450" y="123825"/>
            <a:ext cx="8989621" cy="138499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800" dirty="0"/>
              <a:t>How well do you know the Celts?  Before you start take a look at this picture, have a think or talk about what you can see.  There may be some clues!! Good luck!!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ED8B0F02-6BC4-4B17-AAC4-1DFAC8657CBA}"/>
                  </a:ext>
                </a:extLst>
              </p14:cNvPr>
              <p14:cNvContentPartPr/>
              <p14:nvPr/>
            </p14:nvContentPartPr>
            <p14:xfrm>
              <a:off x="636340" y="2374517"/>
              <a:ext cx="120960" cy="2066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ED8B0F02-6BC4-4B17-AAC4-1DFAC8657CB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27700" y="2365517"/>
                <a:ext cx="138600" cy="22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DDA69E-EA21-4A3B-9929-1808888D18B1}"/>
                  </a:ext>
                </a:extLst>
              </p14:cNvPr>
              <p14:cNvContentPartPr/>
              <p14:nvPr/>
            </p14:nvContentPartPr>
            <p14:xfrm>
              <a:off x="633820" y="2380997"/>
              <a:ext cx="96480" cy="1904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DDA69E-EA21-4A3B-9929-1808888D18B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25180" y="2372357"/>
                <a:ext cx="114120" cy="20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379ABE4A-EA4D-4CE8-AFC0-637ACA9765F7}"/>
                  </a:ext>
                </a:extLst>
              </p14:cNvPr>
              <p14:cNvContentPartPr/>
              <p14:nvPr/>
            </p14:nvContentPartPr>
            <p14:xfrm>
              <a:off x="641020" y="2374517"/>
              <a:ext cx="171000" cy="1980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379ABE4A-EA4D-4CE8-AFC0-637ACA9765F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020" y="2365517"/>
                <a:ext cx="188640" cy="21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186CF25C-A253-4C2E-84E3-3D070AAFDF10}"/>
                  </a:ext>
                </a:extLst>
              </p14:cNvPr>
              <p14:cNvContentPartPr/>
              <p14:nvPr/>
            </p14:nvContentPartPr>
            <p14:xfrm>
              <a:off x="650020" y="2357237"/>
              <a:ext cx="120960" cy="1692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186CF25C-A253-4C2E-84E3-3D070AAFDF1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41020" y="2348237"/>
                <a:ext cx="138600" cy="186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93B59096-AA56-41DD-809F-2F7224A7B2C4}"/>
              </a:ext>
            </a:extLst>
          </p:cNvPr>
          <p:cNvGrpSpPr/>
          <p:nvPr/>
        </p:nvGrpSpPr>
        <p:grpSpPr>
          <a:xfrm>
            <a:off x="709780" y="2352917"/>
            <a:ext cx="181080" cy="194760"/>
            <a:chOff x="709780" y="2352917"/>
            <a:chExt cx="181080" cy="1947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C61023DF-DED4-4C56-9AD6-B4A1AC92E64D}"/>
                    </a:ext>
                  </a:extLst>
                </p14:cNvPr>
                <p14:cNvContentPartPr/>
                <p14:nvPr/>
              </p14:nvContentPartPr>
              <p14:xfrm>
                <a:off x="777820" y="2401877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C61023DF-DED4-4C56-9AD6-B4A1AC92E64D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73500" y="2397557"/>
                  <a:ext cx="900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97DB4D18-A2BD-4B17-948B-E6E212BBD6F2}"/>
                    </a:ext>
                  </a:extLst>
                </p14:cNvPr>
                <p14:cNvContentPartPr/>
                <p14:nvPr/>
              </p14:nvContentPartPr>
              <p14:xfrm>
                <a:off x="768100" y="2401877"/>
                <a:ext cx="2880" cy="36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97DB4D18-A2BD-4B17-948B-E6E212BBD6F2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63780" y="2397557"/>
                  <a:ext cx="1152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DEC4AE2A-8E1A-4FC5-BEF4-85F780465C00}"/>
                    </a:ext>
                  </a:extLst>
                </p14:cNvPr>
                <p14:cNvContentPartPr/>
                <p14:nvPr/>
              </p14:nvContentPartPr>
              <p14:xfrm>
                <a:off x="709780" y="2352917"/>
                <a:ext cx="178920" cy="18180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DEC4AE2A-8E1A-4FC5-BEF4-85F780465C00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01140" y="2344277"/>
                  <a:ext cx="196560" cy="19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C6609140-D423-4A64-9E75-7027DBAC10AE}"/>
                    </a:ext>
                  </a:extLst>
                </p14:cNvPr>
                <p14:cNvContentPartPr/>
                <p14:nvPr/>
              </p14:nvContentPartPr>
              <p14:xfrm>
                <a:off x="880060" y="2463077"/>
                <a:ext cx="10800" cy="8460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C6609140-D423-4A64-9E75-7027DBAC10AE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871420" y="2454437"/>
                  <a:ext cx="28440" cy="102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D7C6C16-B0AB-4EE7-AEEC-0A7A28E9826C}"/>
                  </a:ext>
                </a:extLst>
              </p14:cNvPr>
              <p14:cNvContentPartPr/>
              <p14:nvPr/>
            </p14:nvContentPartPr>
            <p14:xfrm>
              <a:off x="791500" y="2380997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D7C6C16-B0AB-4EE7-AEEC-0A7A28E9826C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87180" y="2376677"/>
                <a:ext cx="9000" cy="9000"/>
              </a:xfrm>
              <a:prstGeom prst="rect">
                <a:avLst/>
              </a:prstGeom>
            </p:spPr>
          </p:pic>
        </mc:Fallback>
      </mc:AlternateContent>
      <p:grpSp>
        <p:nvGrpSpPr>
          <p:cNvPr id="36" name="Group 35">
            <a:extLst>
              <a:ext uri="{FF2B5EF4-FFF2-40B4-BE49-F238E27FC236}">
                <a16:creationId xmlns:a16="http://schemas.microsoft.com/office/drawing/2014/main" id="{C57CEC43-84F9-4A3F-B2CB-0C69130C5DF6}"/>
              </a:ext>
            </a:extLst>
          </p:cNvPr>
          <p:cNvGrpSpPr/>
          <p:nvPr/>
        </p:nvGrpSpPr>
        <p:grpSpPr>
          <a:xfrm>
            <a:off x="593140" y="2346437"/>
            <a:ext cx="321120" cy="257040"/>
            <a:chOff x="593140" y="2346437"/>
            <a:chExt cx="321120" cy="257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582EDFAE-E678-4E6F-ABB4-345CF277E3A8}"/>
                    </a:ext>
                  </a:extLst>
                </p14:cNvPr>
                <p14:cNvContentPartPr/>
                <p14:nvPr/>
              </p14:nvContentPartPr>
              <p14:xfrm>
                <a:off x="797980" y="2353277"/>
                <a:ext cx="103320" cy="20592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582EDFAE-E678-4E6F-ABB4-345CF277E3A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93660" y="2348957"/>
                  <a:ext cx="111960" cy="21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8E4DCBD9-304D-4AA7-AD6D-32D8EB7F99B9}"/>
                    </a:ext>
                  </a:extLst>
                </p14:cNvPr>
                <p14:cNvContentPartPr/>
                <p14:nvPr/>
              </p14:nvContentPartPr>
              <p14:xfrm>
                <a:off x="659740" y="2380997"/>
                <a:ext cx="138600" cy="1706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8E4DCBD9-304D-4AA7-AD6D-32D8EB7F99B9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655420" y="2376677"/>
                  <a:ext cx="147240" cy="17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06C254CA-E8C5-4842-B8EE-04ECBDF2198C}"/>
                    </a:ext>
                  </a:extLst>
                </p14:cNvPr>
                <p14:cNvContentPartPr/>
                <p14:nvPr/>
              </p14:nvContentPartPr>
              <p14:xfrm>
                <a:off x="633100" y="2387837"/>
                <a:ext cx="151920" cy="16560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06C254CA-E8C5-4842-B8EE-04ECBDF2198C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628780" y="2383517"/>
                  <a:ext cx="160560" cy="17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72C9C6D0-CE68-4565-9DDC-4E0306CE8C29}"/>
                    </a:ext>
                  </a:extLst>
                </p14:cNvPr>
                <p14:cNvContentPartPr/>
                <p14:nvPr/>
              </p14:nvContentPartPr>
              <p14:xfrm>
                <a:off x="613300" y="2401517"/>
                <a:ext cx="192240" cy="16560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72C9C6D0-CE68-4565-9DDC-4E0306CE8C29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08980" y="2397197"/>
                  <a:ext cx="200880" cy="17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9C3304BC-E24F-4AD5-B374-74D885AC245F}"/>
                    </a:ext>
                  </a:extLst>
                </p14:cNvPr>
                <p14:cNvContentPartPr/>
                <p14:nvPr/>
              </p14:nvContentPartPr>
              <p14:xfrm>
                <a:off x="639580" y="2347517"/>
                <a:ext cx="165960" cy="20340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9C3304BC-E24F-4AD5-B374-74D885AC245F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635260" y="2343197"/>
                  <a:ext cx="174600" cy="21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D053A1A9-7A0D-4FB3-B8EA-1B6DE1DC10F3}"/>
                    </a:ext>
                  </a:extLst>
                </p14:cNvPr>
                <p14:cNvContentPartPr/>
                <p14:nvPr/>
              </p14:nvContentPartPr>
              <p14:xfrm>
                <a:off x="593140" y="2346437"/>
                <a:ext cx="184680" cy="25704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D053A1A9-7A0D-4FB3-B8EA-1B6DE1DC10F3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588820" y="2342117"/>
                  <a:ext cx="193320" cy="26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074F44DE-7843-442C-B945-2B5D1A36BD06}"/>
                    </a:ext>
                  </a:extLst>
                </p14:cNvPr>
                <p14:cNvContentPartPr/>
                <p14:nvPr/>
              </p14:nvContentPartPr>
              <p14:xfrm>
                <a:off x="607180" y="2551637"/>
                <a:ext cx="47880" cy="464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074F44DE-7843-442C-B945-2B5D1A36BD06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602860" y="2547317"/>
                  <a:ext cx="56520" cy="5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D600470E-35A0-4957-83CF-EB240DFB9CEB}"/>
                    </a:ext>
                  </a:extLst>
                </p14:cNvPr>
                <p14:cNvContentPartPr/>
                <p14:nvPr/>
              </p14:nvContentPartPr>
              <p14:xfrm>
                <a:off x="677740" y="2353637"/>
                <a:ext cx="127800" cy="15228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D600470E-35A0-4957-83CF-EB240DFB9CEB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673420" y="2349317"/>
                  <a:ext cx="136440" cy="16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0435C70E-53D4-479E-B41D-A8033F449BEC}"/>
                    </a:ext>
                  </a:extLst>
                </p14:cNvPr>
                <p14:cNvContentPartPr/>
                <p14:nvPr/>
              </p14:nvContentPartPr>
              <p14:xfrm>
                <a:off x="791500" y="2375237"/>
                <a:ext cx="122760" cy="15156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0435C70E-53D4-479E-B41D-A8033F449BEC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787180" y="2370917"/>
                  <a:ext cx="131400" cy="16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D6DCECCA-8167-45FB-8809-F518DFABE9D5}"/>
                    </a:ext>
                  </a:extLst>
                </p14:cNvPr>
                <p14:cNvContentPartPr/>
                <p14:nvPr/>
              </p14:nvContentPartPr>
              <p14:xfrm>
                <a:off x="642460" y="2367317"/>
                <a:ext cx="79560" cy="20736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D6DCECCA-8167-45FB-8809-F518DFABE9D5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638140" y="2362997"/>
                  <a:ext cx="88200" cy="21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A6858989-2636-4F26-BAD6-829EDA6D88EF}"/>
                    </a:ext>
                  </a:extLst>
                </p14:cNvPr>
                <p14:cNvContentPartPr/>
                <p14:nvPr/>
              </p14:nvContentPartPr>
              <p14:xfrm>
                <a:off x="812740" y="2381717"/>
                <a:ext cx="33480" cy="205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A6858989-2636-4F26-BAD6-829EDA6D88EF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808420" y="2377397"/>
                  <a:ext cx="42120" cy="29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D64FD6D7-3D13-4233-B3FE-1A160741298B}"/>
                  </a:ext>
                </a:extLst>
              </p14:cNvPr>
              <p14:cNvContentPartPr/>
              <p14:nvPr/>
            </p14:nvContentPartPr>
            <p14:xfrm>
              <a:off x="845860" y="2358317"/>
              <a:ext cx="55440" cy="19332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D64FD6D7-3D13-4233-B3FE-1A160741298B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841540" y="2353997"/>
                <a:ext cx="64080" cy="201960"/>
              </a:xfrm>
              <a:prstGeom prst="rect">
                <a:avLst/>
              </a:prstGeom>
            </p:spPr>
          </p:pic>
        </mc:Fallback>
      </mc:AlternateContent>
      <p:grpSp>
        <p:nvGrpSpPr>
          <p:cNvPr id="44" name="Group 43">
            <a:extLst>
              <a:ext uri="{FF2B5EF4-FFF2-40B4-BE49-F238E27FC236}">
                <a16:creationId xmlns:a16="http://schemas.microsoft.com/office/drawing/2014/main" id="{657F73E6-F438-4BC2-B92F-B14DC2922428}"/>
              </a:ext>
            </a:extLst>
          </p:cNvPr>
          <p:cNvGrpSpPr/>
          <p:nvPr/>
        </p:nvGrpSpPr>
        <p:grpSpPr>
          <a:xfrm>
            <a:off x="724540" y="2374517"/>
            <a:ext cx="164160" cy="167040"/>
            <a:chOff x="724540" y="2374517"/>
            <a:chExt cx="164160" cy="167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56B2A5FB-A4C9-4F9B-A134-E26D71AA1539}"/>
                    </a:ext>
                  </a:extLst>
                </p14:cNvPr>
                <p14:cNvContentPartPr/>
                <p14:nvPr/>
              </p14:nvContentPartPr>
              <p14:xfrm>
                <a:off x="724540" y="2394677"/>
                <a:ext cx="66960" cy="8316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56B2A5FB-A4C9-4F9B-A134-E26D71AA1539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720220" y="2390357"/>
                  <a:ext cx="75600" cy="9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6D4B61DA-88EA-491F-BABD-8F7E45F5AB0C}"/>
                    </a:ext>
                  </a:extLst>
                </p14:cNvPr>
                <p14:cNvContentPartPr/>
                <p14:nvPr/>
              </p14:nvContentPartPr>
              <p14:xfrm>
                <a:off x="744700" y="2409437"/>
                <a:ext cx="87840" cy="410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6D4B61DA-88EA-491F-BABD-8F7E45F5AB0C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740380" y="2405117"/>
                  <a:ext cx="96480" cy="4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0BFB5275-B27F-43DD-91A1-877B235B3C78}"/>
                    </a:ext>
                  </a:extLst>
                </p14:cNvPr>
                <p14:cNvContentPartPr/>
                <p14:nvPr/>
              </p14:nvContentPartPr>
              <p14:xfrm>
                <a:off x="776380" y="2374517"/>
                <a:ext cx="35640" cy="6336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0BFB5275-B27F-43DD-91A1-877B235B3C78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772060" y="2370197"/>
                  <a:ext cx="4428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A85E4FD5-BF0C-451C-96E2-09A7E3676946}"/>
                    </a:ext>
                  </a:extLst>
                </p14:cNvPr>
                <p14:cNvContentPartPr/>
                <p14:nvPr/>
              </p14:nvContentPartPr>
              <p14:xfrm>
                <a:off x="832180" y="2387117"/>
                <a:ext cx="56520" cy="15444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A85E4FD5-BF0C-451C-96E2-09A7E3676946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827860" y="2382797"/>
                  <a:ext cx="65160" cy="163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A8348F22-7696-4D60-B1FD-A64D27479AA0}"/>
                  </a:ext>
                </a:extLst>
              </p14:cNvPr>
              <p14:cNvContentPartPr/>
              <p14:nvPr/>
            </p14:nvContentPartPr>
            <p14:xfrm>
              <a:off x="2721100" y="2394677"/>
              <a:ext cx="42840" cy="3067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A8348F22-7696-4D60-B1FD-A64D27479AA0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2716780" y="2390357"/>
                <a:ext cx="51480" cy="31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D158697-12CE-4CDE-9CCF-FB400BB7D6E8}"/>
                  </a:ext>
                </a:extLst>
              </p14:cNvPr>
              <p14:cNvContentPartPr/>
              <p14:nvPr/>
            </p14:nvContentPartPr>
            <p14:xfrm>
              <a:off x="2690860" y="2299277"/>
              <a:ext cx="154800" cy="21384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D158697-12CE-4CDE-9CCF-FB400BB7D6E8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2686540" y="2294957"/>
                <a:ext cx="163440" cy="22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FD862A49-0B7E-4E44-AD10-0E3B199B4E32}"/>
                  </a:ext>
                </a:extLst>
              </p14:cNvPr>
              <p14:cNvContentPartPr/>
              <p14:nvPr/>
            </p14:nvContentPartPr>
            <p14:xfrm>
              <a:off x="2872300" y="2157077"/>
              <a:ext cx="366120" cy="40248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FD862A49-0B7E-4E44-AD10-0E3B199B4E32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2867980" y="2152757"/>
                <a:ext cx="374760" cy="41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9C28F70-9959-4AAD-8950-594A2A3D25E3}"/>
                  </a:ext>
                </a:extLst>
              </p14:cNvPr>
              <p14:cNvContentPartPr/>
              <p14:nvPr/>
            </p14:nvContentPartPr>
            <p14:xfrm>
              <a:off x="2829820" y="2122157"/>
              <a:ext cx="384120" cy="434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9C28F70-9959-4AAD-8950-594A2A3D25E3}"/>
                  </a:ext>
                </a:extLst>
              </p:cNvPr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2825500" y="2117837"/>
                <a:ext cx="392760" cy="44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0842429F-A95F-42C9-9A6E-24E52A84EE4C}"/>
                  </a:ext>
                </a:extLst>
              </p14:cNvPr>
              <p14:cNvContentPartPr/>
              <p14:nvPr/>
            </p14:nvContentPartPr>
            <p14:xfrm>
              <a:off x="2650180" y="2091917"/>
              <a:ext cx="588240" cy="4258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0842429F-A95F-42C9-9A6E-24E52A84EE4C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2645860" y="2087597"/>
                <a:ext cx="596880" cy="43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3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B056C551-8017-44B0-9065-444B4E75BA1C}"/>
                  </a:ext>
                </a:extLst>
              </p14:cNvPr>
              <p14:cNvContentPartPr/>
              <p14:nvPr/>
            </p14:nvContentPartPr>
            <p14:xfrm>
              <a:off x="2824780" y="2141957"/>
              <a:ext cx="373680" cy="3848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B056C551-8017-44B0-9065-444B4E75BA1C}"/>
                  </a:ext>
                </a:extLst>
              </p:cNvPr>
              <p:cNvPicPr/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2820460" y="2137637"/>
                <a:ext cx="382320" cy="39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5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925825A8-F8D7-49F9-A58B-7677552CD201}"/>
                  </a:ext>
                </a:extLst>
              </p14:cNvPr>
              <p14:cNvContentPartPr/>
              <p14:nvPr/>
            </p14:nvContentPartPr>
            <p14:xfrm>
              <a:off x="2852140" y="2113157"/>
              <a:ext cx="313560" cy="41904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925825A8-F8D7-49F9-A58B-7677552CD201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2847820" y="2108837"/>
                <a:ext cx="322200" cy="42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7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653271F5-3C0C-4E34-834E-DAD780ACCC97}"/>
                  </a:ext>
                </a:extLst>
              </p14:cNvPr>
              <p14:cNvContentPartPr/>
              <p14:nvPr/>
            </p14:nvContentPartPr>
            <p14:xfrm>
              <a:off x="3007660" y="2388197"/>
              <a:ext cx="170280" cy="458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653271F5-3C0C-4E34-834E-DAD780ACCC97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3003340" y="2383877"/>
                <a:ext cx="178920" cy="466920"/>
              </a:xfrm>
              <a:prstGeom prst="rect">
                <a:avLst/>
              </a:prstGeom>
            </p:spPr>
          </p:pic>
        </mc:Fallback>
      </mc:AlternateContent>
      <p:grpSp>
        <p:nvGrpSpPr>
          <p:cNvPr id="97" name="Group 96">
            <a:extLst>
              <a:ext uri="{FF2B5EF4-FFF2-40B4-BE49-F238E27FC236}">
                <a16:creationId xmlns:a16="http://schemas.microsoft.com/office/drawing/2014/main" id="{489AB2D4-307D-48D7-8C85-832F18E954B8}"/>
              </a:ext>
            </a:extLst>
          </p:cNvPr>
          <p:cNvGrpSpPr/>
          <p:nvPr/>
        </p:nvGrpSpPr>
        <p:grpSpPr>
          <a:xfrm>
            <a:off x="2653060" y="2128637"/>
            <a:ext cx="553680" cy="816120"/>
            <a:chOff x="2653060" y="2128637"/>
            <a:chExt cx="553680" cy="816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9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E6269397-6365-4017-94AF-8600BAB49D45}"/>
                    </a:ext>
                  </a:extLst>
                </p14:cNvPr>
                <p14:cNvContentPartPr/>
                <p14:nvPr/>
              </p14:nvContentPartPr>
              <p14:xfrm>
                <a:off x="2693740" y="2258237"/>
                <a:ext cx="131760" cy="66816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E6269397-6365-4017-94AF-8600BAB49D45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2689420" y="2253917"/>
                  <a:ext cx="140400" cy="67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1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754A7292-59C0-44F3-A59C-281E8890CDB1}"/>
                    </a:ext>
                  </a:extLst>
                </p14:cNvPr>
                <p14:cNvContentPartPr/>
                <p14:nvPr/>
              </p14:nvContentPartPr>
              <p14:xfrm>
                <a:off x="2674300" y="2292437"/>
                <a:ext cx="130320" cy="17208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754A7292-59C0-44F3-A59C-281E8890CDB1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2669980" y="2288117"/>
                  <a:ext cx="138960" cy="18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3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7BE18C89-B272-4DD2-8167-9EE3D44E16A8}"/>
                    </a:ext>
                  </a:extLst>
                </p14:cNvPr>
                <p14:cNvContentPartPr/>
                <p14:nvPr/>
              </p14:nvContentPartPr>
              <p14:xfrm>
                <a:off x="2668900" y="2238077"/>
                <a:ext cx="142560" cy="11520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7BE18C89-B272-4DD2-8167-9EE3D44E16A8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2664580" y="2233757"/>
                  <a:ext cx="151200" cy="12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B668DFB-20DD-4863-929D-0858EF28BC43}"/>
                    </a:ext>
                  </a:extLst>
                </p14:cNvPr>
                <p14:cNvContentPartPr/>
                <p14:nvPr/>
              </p14:nvContentPartPr>
              <p14:xfrm>
                <a:off x="2707780" y="2215397"/>
                <a:ext cx="130680" cy="5580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B668DFB-20DD-4863-929D-0858EF28BC43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2703460" y="2211077"/>
                  <a:ext cx="139320" cy="6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1A17A9FB-8677-4714-A262-35FF53489C52}"/>
                    </a:ext>
                  </a:extLst>
                </p14:cNvPr>
                <p14:cNvContentPartPr/>
                <p14:nvPr/>
              </p14:nvContentPartPr>
              <p14:xfrm>
                <a:off x="2872300" y="2243477"/>
                <a:ext cx="270720" cy="27684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1A17A9FB-8677-4714-A262-35FF53489C52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2867980" y="2239157"/>
                  <a:ext cx="279360" cy="28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6EE51D16-32F6-4044-BD04-C7D4F8BD7F33}"/>
                    </a:ext>
                  </a:extLst>
                </p14:cNvPr>
                <p14:cNvContentPartPr/>
                <p14:nvPr/>
              </p14:nvContentPartPr>
              <p14:xfrm>
                <a:off x="2858260" y="2221517"/>
                <a:ext cx="281160" cy="32760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6EE51D16-32F6-4044-BD04-C7D4F8BD7F33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2853940" y="2217197"/>
                  <a:ext cx="289800" cy="33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8F0F02EC-6CE5-4342-8C08-3377E7F74D02}"/>
                    </a:ext>
                  </a:extLst>
                </p14:cNvPr>
                <p14:cNvContentPartPr/>
                <p14:nvPr/>
              </p14:nvContentPartPr>
              <p14:xfrm>
                <a:off x="2831620" y="2195237"/>
                <a:ext cx="375120" cy="3636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8F0F02EC-6CE5-4342-8C08-3377E7F74D02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2827300" y="2190917"/>
                  <a:ext cx="383760" cy="37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06C0CD13-3049-4709-9AEF-4F97B07538FD}"/>
                    </a:ext>
                  </a:extLst>
                </p14:cNvPr>
                <p14:cNvContentPartPr/>
                <p14:nvPr/>
              </p14:nvContentPartPr>
              <p14:xfrm>
                <a:off x="2805700" y="2144117"/>
                <a:ext cx="333000" cy="3891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06C0CD13-3049-4709-9AEF-4F97B07538FD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2801380" y="2139797"/>
                  <a:ext cx="341640" cy="39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752D4C54-1D39-4C54-BD39-3BD159FF0200}"/>
                    </a:ext>
                  </a:extLst>
                </p14:cNvPr>
                <p14:cNvContentPartPr/>
                <p14:nvPr/>
              </p14:nvContentPartPr>
              <p14:xfrm>
                <a:off x="2653060" y="2162117"/>
                <a:ext cx="172080" cy="25956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752D4C54-1D39-4C54-BD39-3BD159FF0200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2648740" y="2157797"/>
                  <a:ext cx="180720" cy="26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8E6D8EFE-705E-4F12-B693-05C067A31B00}"/>
                    </a:ext>
                  </a:extLst>
                </p14:cNvPr>
                <p14:cNvContentPartPr/>
                <p14:nvPr/>
              </p14:nvContentPartPr>
              <p14:xfrm>
                <a:off x="2677180" y="2128637"/>
                <a:ext cx="161640" cy="277200"/>
              </p14:xfrm>
            </p:contentPart>
          </mc:Choice>
          <mc:Fallback xmlns=""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8E6D8EFE-705E-4F12-B693-05C067A31B00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2672860" y="2124317"/>
                  <a:ext cx="170280" cy="28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62D5D3C2-E979-48C8-8AF4-C0948EC50BFE}"/>
                    </a:ext>
                  </a:extLst>
                </p14:cNvPr>
                <p14:cNvContentPartPr/>
                <p14:nvPr/>
              </p14:nvContentPartPr>
              <p14:xfrm>
                <a:off x="2688700" y="2149157"/>
                <a:ext cx="102240" cy="27324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62D5D3C2-E979-48C8-8AF4-C0948EC50BFE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2684380" y="2144837"/>
                  <a:ext cx="110880" cy="28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04496DBB-39B3-47F2-A74D-7757AC213FD9}"/>
                    </a:ext>
                  </a:extLst>
                </p14:cNvPr>
                <p14:cNvContentPartPr/>
                <p14:nvPr/>
              </p14:nvContentPartPr>
              <p14:xfrm>
                <a:off x="2687260" y="2149157"/>
                <a:ext cx="49680" cy="31212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04496DBB-39B3-47F2-A74D-7757AC213FD9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2682940" y="2144837"/>
                  <a:ext cx="58320" cy="32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98717A92-4FD1-42FA-9D39-DF945799FA2F}"/>
                    </a:ext>
                  </a:extLst>
                </p14:cNvPr>
                <p14:cNvContentPartPr/>
                <p14:nvPr/>
              </p14:nvContentPartPr>
              <p14:xfrm>
                <a:off x="2716780" y="2141957"/>
                <a:ext cx="81000" cy="30024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98717A92-4FD1-42FA-9D39-DF945799FA2F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2712460" y="2137637"/>
                  <a:ext cx="89640" cy="30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6B216D47-EB6B-4C3A-81FD-8256EE5B98AC}"/>
                    </a:ext>
                  </a:extLst>
                </p14:cNvPr>
                <p14:cNvContentPartPr/>
                <p14:nvPr/>
              </p14:nvContentPartPr>
              <p14:xfrm>
                <a:off x="2708140" y="2149157"/>
                <a:ext cx="151200" cy="403200"/>
              </p14:xfrm>
            </p:contentPart>
          </mc:Choice>
          <mc:Fallback xmlns=""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6B216D47-EB6B-4C3A-81FD-8256EE5B98AC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2703820" y="2144837"/>
                  <a:ext cx="159840" cy="41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DA651450-905D-4F7F-86CE-E53B10634EF8}"/>
                    </a:ext>
                  </a:extLst>
                </p14:cNvPr>
                <p14:cNvContentPartPr/>
                <p14:nvPr/>
              </p14:nvContentPartPr>
              <p14:xfrm>
                <a:off x="2906860" y="2128637"/>
                <a:ext cx="298440" cy="383400"/>
              </p14:xfrm>
            </p:contentPart>
          </mc:Choice>
          <mc:Fallback xmlns=""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DA651450-905D-4F7F-86CE-E53B10634EF8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2902540" y="2124317"/>
                  <a:ext cx="307080" cy="39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23D83AEA-6C6D-49EC-818F-244D0F8D5323}"/>
                    </a:ext>
                  </a:extLst>
                </p14:cNvPr>
                <p14:cNvContentPartPr/>
                <p14:nvPr/>
              </p14:nvContentPartPr>
              <p14:xfrm>
                <a:off x="2872300" y="2233757"/>
                <a:ext cx="246240" cy="228600"/>
              </p14:xfrm>
            </p:contentPart>
          </mc:Choice>
          <mc:Fallback xmlns=""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23D83AEA-6C6D-49EC-818F-244D0F8D5323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2867980" y="2229437"/>
                  <a:ext cx="254880" cy="237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7D439F53-26A2-4B4D-A12A-DA962F428390}"/>
                    </a:ext>
                  </a:extLst>
                </p14:cNvPr>
                <p14:cNvContentPartPr/>
                <p14:nvPr/>
              </p14:nvContentPartPr>
              <p14:xfrm>
                <a:off x="2695180" y="2299277"/>
                <a:ext cx="116280" cy="64548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7D439F53-26A2-4B4D-A12A-DA962F428390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2690860" y="2294957"/>
                  <a:ext cx="124920" cy="654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3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F92BBD42-9F94-4CC3-98DB-2DE82A69AED5}"/>
                  </a:ext>
                </a:extLst>
              </p14:cNvPr>
              <p14:cNvContentPartPr/>
              <p14:nvPr/>
            </p14:nvContentPartPr>
            <p14:xfrm>
              <a:off x="6598300" y="2162837"/>
              <a:ext cx="168480" cy="10440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F92BBD42-9F94-4CC3-98DB-2DE82A69AED5}"/>
                  </a:ext>
                </a:extLst>
              </p:cNvPr>
              <p:cNvPicPr/>
              <p:nvPr/>
            </p:nvPicPr>
            <p:blipFill>
              <a:blip r:embed="rId104"/>
              <a:stretch>
                <a:fillRect/>
              </a:stretch>
            </p:blipFill>
            <p:spPr>
              <a:xfrm>
                <a:off x="6593980" y="2158517"/>
                <a:ext cx="177120" cy="113040"/>
              </a:xfrm>
              <a:prstGeom prst="rect">
                <a:avLst/>
              </a:prstGeom>
            </p:spPr>
          </p:pic>
        </mc:Fallback>
      </mc:AlternateContent>
      <p:grpSp>
        <p:nvGrpSpPr>
          <p:cNvPr id="122" name="Group 121">
            <a:extLst>
              <a:ext uri="{FF2B5EF4-FFF2-40B4-BE49-F238E27FC236}">
                <a16:creationId xmlns:a16="http://schemas.microsoft.com/office/drawing/2014/main" id="{8EC1FB7A-01D5-4835-84DA-CCA282785E85}"/>
              </a:ext>
            </a:extLst>
          </p:cNvPr>
          <p:cNvGrpSpPr/>
          <p:nvPr/>
        </p:nvGrpSpPr>
        <p:grpSpPr>
          <a:xfrm>
            <a:off x="608980" y="2340677"/>
            <a:ext cx="334800" cy="260640"/>
            <a:chOff x="608980" y="2340677"/>
            <a:chExt cx="334800" cy="260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5">
              <p14:nvContentPartPr>
                <p14:cNvPr id="114" name="Ink 113">
                  <a:extLst>
                    <a:ext uri="{FF2B5EF4-FFF2-40B4-BE49-F238E27FC236}">
                      <a16:creationId xmlns:a16="http://schemas.microsoft.com/office/drawing/2014/main" id="{273AE6E4-EDA2-4664-BDC9-E96261250EBE}"/>
                    </a:ext>
                  </a:extLst>
                </p14:cNvPr>
                <p14:cNvContentPartPr/>
                <p14:nvPr/>
              </p14:nvContentPartPr>
              <p14:xfrm>
                <a:off x="646060" y="2341037"/>
                <a:ext cx="158040" cy="250200"/>
              </p14:xfrm>
            </p:contentPart>
          </mc:Choice>
          <mc:Fallback xmlns="">
            <p:pic>
              <p:nvPicPr>
                <p:cNvPr id="114" name="Ink 113">
                  <a:extLst>
                    <a:ext uri="{FF2B5EF4-FFF2-40B4-BE49-F238E27FC236}">
                      <a16:creationId xmlns:a16="http://schemas.microsoft.com/office/drawing/2014/main" id="{273AE6E4-EDA2-4664-BDC9-E96261250EBE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641740" y="2336717"/>
                  <a:ext cx="166680" cy="25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7">
              <p14:nvContentPartPr>
                <p14:cNvPr id="115" name="Ink 114">
                  <a:extLst>
                    <a:ext uri="{FF2B5EF4-FFF2-40B4-BE49-F238E27FC236}">
                      <a16:creationId xmlns:a16="http://schemas.microsoft.com/office/drawing/2014/main" id="{17981DC7-AF70-4D18-93E0-D183FD77E734}"/>
                    </a:ext>
                  </a:extLst>
                </p14:cNvPr>
                <p14:cNvContentPartPr/>
                <p14:nvPr/>
              </p14:nvContentPartPr>
              <p14:xfrm>
                <a:off x="629500" y="2388197"/>
                <a:ext cx="196200" cy="204120"/>
              </p14:xfrm>
            </p:contentPart>
          </mc:Choice>
          <mc:Fallback xmlns="">
            <p:pic>
              <p:nvPicPr>
                <p:cNvPr id="115" name="Ink 114">
                  <a:extLst>
                    <a:ext uri="{FF2B5EF4-FFF2-40B4-BE49-F238E27FC236}">
                      <a16:creationId xmlns:a16="http://schemas.microsoft.com/office/drawing/2014/main" id="{17981DC7-AF70-4D18-93E0-D183FD77E734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625180" y="2383877"/>
                  <a:ext cx="204840" cy="21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9">
              <p14:nvContentPartPr>
                <p14:cNvPr id="116" name="Ink 115">
                  <a:extLst>
                    <a:ext uri="{FF2B5EF4-FFF2-40B4-BE49-F238E27FC236}">
                      <a16:creationId xmlns:a16="http://schemas.microsoft.com/office/drawing/2014/main" id="{62087E37-D125-49B9-81B7-DAA9CF4F783C}"/>
                    </a:ext>
                  </a:extLst>
                </p14:cNvPr>
                <p14:cNvContentPartPr/>
                <p14:nvPr/>
              </p14:nvContentPartPr>
              <p14:xfrm>
                <a:off x="608980" y="2381717"/>
                <a:ext cx="176040" cy="212760"/>
              </p14:xfrm>
            </p:contentPart>
          </mc:Choice>
          <mc:Fallback xmlns="">
            <p:pic>
              <p:nvPicPr>
                <p:cNvPr id="116" name="Ink 115">
                  <a:extLst>
                    <a:ext uri="{FF2B5EF4-FFF2-40B4-BE49-F238E27FC236}">
                      <a16:creationId xmlns:a16="http://schemas.microsoft.com/office/drawing/2014/main" id="{62087E37-D125-49B9-81B7-DAA9CF4F783C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604660" y="2377397"/>
                  <a:ext cx="184680" cy="22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1">
              <p14:nvContentPartPr>
                <p14:cNvPr id="117" name="Ink 116">
                  <a:extLst>
                    <a:ext uri="{FF2B5EF4-FFF2-40B4-BE49-F238E27FC236}">
                      <a16:creationId xmlns:a16="http://schemas.microsoft.com/office/drawing/2014/main" id="{C68A49D5-6DD8-400A-9712-DD8FE7E0B547}"/>
                    </a:ext>
                  </a:extLst>
                </p14:cNvPr>
                <p14:cNvContentPartPr/>
                <p14:nvPr/>
              </p14:nvContentPartPr>
              <p14:xfrm>
                <a:off x="620860" y="2367317"/>
                <a:ext cx="211320" cy="213840"/>
              </p14:xfrm>
            </p:contentPart>
          </mc:Choice>
          <mc:Fallback xmlns="">
            <p:pic>
              <p:nvPicPr>
                <p:cNvPr id="117" name="Ink 116">
                  <a:extLst>
                    <a:ext uri="{FF2B5EF4-FFF2-40B4-BE49-F238E27FC236}">
                      <a16:creationId xmlns:a16="http://schemas.microsoft.com/office/drawing/2014/main" id="{C68A49D5-6DD8-400A-9712-DD8FE7E0B547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616540" y="2362997"/>
                  <a:ext cx="21996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3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364B53EC-28AA-46D7-8C5A-85732DF4CE6C}"/>
                    </a:ext>
                  </a:extLst>
                </p14:cNvPr>
                <p14:cNvContentPartPr/>
                <p14:nvPr/>
              </p14:nvContentPartPr>
              <p14:xfrm>
                <a:off x="818500" y="2380997"/>
                <a:ext cx="125280" cy="185400"/>
              </p14:xfrm>
            </p:contentPart>
          </mc:Choice>
          <mc:Fallback xmlns=""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364B53EC-28AA-46D7-8C5A-85732DF4CE6C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814180" y="2376677"/>
                  <a:ext cx="133920" cy="19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5">
              <p14:nvContentPartPr>
                <p14:cNvPr id="120" name="Ink 119">
                  <a:extLst>
                    <a:ext uri="{FF2B5EF4-FFF2-40B4-BE49-F238E27FC236}">
                      <a16:creationId xmlns:a16="http://schemas.microsoft.com/office/drawing/2014/main" id="{2C5BC244-C16A-446E-8F52-CEDCBEFD4EA3}"/>
                    </a:ext>
                  </a:extLst>
                </p14:cNvPr>
                <p14:cNvContentPartPr/>
                <p14:nvPr/>
              </p14:nvContentPartPr>
              <p14:xfrm>
                <a:off x="811660" y="2367317"/>
                <a:ext cx="93960" cy="185400"/>
              </p14:xfrm>
            </p:contentPart>
          </mc:Choice>
          <mc:Fallback xmlns=""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2C5BC244-C16A-446E-8F52-CEDCBEFD4EA3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807340" y="2362997"/>
                  <a:ext cx="102600" cy="19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68C94533-264C-414D-997F-BCFAFCD8CF9A}"/>
                    </a:ext>
                  </a:extLst>
                </p14:cNvPr>
                <p14:cNvContentPartPr/>
                <p14:nvPr/>
              </p14:nvContentPartPr>
              <p14:xfrm>
                <a:off x="648580" y="2340677"/>
                <a:ext cx="183960" cy="260640"/>
              </p14:xfrm>
            </p:contentPart>
          </mc:Choice>
          <mc:Fallback xmlns=""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68C94533-264C-414D-997F-BCFAFCD8CF9A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644260" y="2336357"/>
                  <a:ext cx="192600" cy="2692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9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7F42F3E8-CDF0-4AD8-AE32-D3A172212BEF}"/>
                  </a:ext>
                </a:extLst>
              </p14:cNvPr>
              <p14:cNvContentPartPr/>
              <p14:nvPr/>
            </p14:nvContentPartPr>
            <p14:xfrm>
              <a:off x="6496060" y="2080757"/>
              <a:ext cx="275760" cy="13392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7F42F3E8-CDF0-4AD8-AE32-D3A172212BEF}"/>
                  </a:ext>
                </a:extLst>
              </p:cNvPr>
              <p:cNvPicPr/>
              <p:nvPr/>
            </p:nvPicPr>
            <p:blipFill>
              <a:blip r:embed="rId120"/>
              <a:stretch>
                <a:fillRect/>
              </a:stretch>
            </p:blipFill>
            <p:spPr>
              <a:xfrm>
                <a:off x="6491740" y="2076437"/>
                <a:ext cx="284400" cy="14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1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CDDDBCDE-9668-495B-8963-5B4EDADC7AD8}"/>
                  </a:ext>
                </a:extLst>
              </p14:cNvPr>
              <p14:cNvContentPartPr/>
              <p14:nvPr/>
            </p14:nvContentPartPr>
            <p14:xfrm>
              <a:off x="6516580" y="1765757"/>
              <a:ext cx="335520" cy="4035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CDDDBCDE-9668-495B-8963-5B4EDADC7AD8}"/>
                  </a:ext>
                </a:extLst>
              </p:cNvPr>
              <p:cNvPicPr/>
              <p:nvPr/>
            </p:nvPicPr>
            <p:blipFill>
              <a:blip r:embed="rId122"/>
              <a:stretch>
                <a:fillRect/>
              </a:stretch>
            </p:blipFill>
            <p:spPr>
              <a:xfrm>
                <a:off x="6512260" y="1761437"/>
                <a:ext cx="344160" cy="41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3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50A1530-BC97-44C8-A624-53D5058232C9}"/>
                  </a:ext>
                </a:extLst>
              </p14:cNvPr>
              <p14:cNvContentPartPr/>
              <p14:nvPr/>
            </p14:nvContentPartPr>
            <p14:xfrm>
              <a:off x="6318580" y="1800317"/>
              <a:ext cx="333000" cy="4932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50A1530-BC97-44C8-A624-53D5058232C9}"/>
                  </a:ext>
                </a:extLst>
              </p:cNvPr>
              <p:cNvPicPr/>
              <p:nvPr/>
            </p:nvPicPr>
            <p:blipFill>
              <a:blip r:embed="rId124"/>
              <a:stretch>
                <a:fillRect/>
              </a:stretch>
            </p:blipFill>
            <p:spPr>
              <a:xfrm>
                <a:off x="6314260" y="1795997"/>
                <a:ext cx="341640" cy="5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5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DD1491C6-A8FA-485F-A06F-00A30BA01D11}"/>
                  </a:ext>
                </a:extLst>
              </p14:cNvPr>
              <p14:cNvContentPartPr/>
              <p14:nvPr/>
            </p14:nvContentPartPr>
            <p14:xfrm>
              <a:off x="6169180" y="1786277"/>
              <a:ext cx="299880" cy="14040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DD1491C6-A8FA-485F-A06F-00A30BA01D11}"/>
                  </a:ext>
                </a:extLst>
              </p:cNvPr>
              <p:cNvPicPr/>
              <p:nvPr/>
            </p:nvPicPr>
            <p:blipFill>
              <a:blip r:embed="rId126"/>
              <a:stretch>
                <a:fillRect/>
              </a:stretch>
            </p:blipFill>
            <p:spPr>
              <a:xfrm>
                <a:off x="6164860" y="1781957"/>
                <a:ext cx="308520" cy="14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7">
            <p14:nvContentPartPr>
              <p14:cNvPr id="139" name="Ink 138">
                <a:extLst>
                  <a:ext uri="{FF2B5EF4-FFF2-40B4-BE49-F238E27FC236}">
                    <a16:creationId xmlns:a16="http://schemas.microsoft.com/office/drawing/2014/main" id="{547E1AF9-C519-445A-AC6A-5B1CDE9C4FF7}"/>
                  </a:ext>
                </a:extLst>
              </p14:cNvPr>
              <p14:cNvContentPartPr/>
              <p14:nvPr/>
            </p14:nvContentPartPr>
            <p14:xfrm>
              <a:off x="6489220" y="1787357"/>
              <a:ext cx="381600" cy="361440"/>
            </p14:xfrm>
          </p:contentPart>
        </mc:Choice>
        <mc:Fallback xmlns="">
          <p:pic>
            <p:nvPicPr>
              <p:cNvPr id="139" name="Ink 138">
                <a:extLst>
                  <a:ext uri="{FF2B5EF4-FFF2-40B4-BE49-F238E27FC236}">
                    <a16:creationId xmlns:a16="http://schemas.microsoft.com/office/drawing/2014/main" id="{547E1AF9-C519-445A-AC6A-5B1CDE9C4FF7}"/>
                  </a:ext>
                </a:extLst>
              </p:cNvPr>
              <p:cNvPicPr/>
              <p:nvPr/>
            </p:nvPicPr>
            <p:blipFill>
              <a:blip r:embed="rId128"/>
              <a:stretch>
                <a:fillRect/>
              </a:stretch>
            </p:blipFill>
            <p:spPr>
              <a:xfrm>
                <a:off x="6484900" y="1783037"/>
                <a:ext cx="390240" cy="37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9">
            <p14:nvContentPartPr>
              <p14:cNvPr id="145" name="Ink 144">
                <a:extLst>
                  <a:ext uri="{FF2B5EF4-FFF2-40B4-BE49-F238E27FC236}">
                    <a16:creationId xmlns:a16="http://schemas.microsoft.com/office/drawing/2014/main" id="{2E921C4E-C8C1-45D5-9403-3AC0200FBEFF}"/>
                  </a:ext>
                </a:extLst>
              </p14:cNvPr>
              <p14:cNvContentPartPr/>
              <p14:nvPr/>
            </p14:nvContentPartPr>
            <p14:xfrm>
              <a:off x="6493540" y="1774757"/>
              <a:ext cx="402120" cy="461160"/>
            </p14:xfrm>
          </p:contentPart>
        </mc:Choice>
        <mc:Fallback xmlns="">
          <p:pic>
            <p:nvPicPr>
              <p:cNvPr id="145" name="Ink 144">
                <a:extLst>
                  <a:ext uri="{FF2B5EF4-FFF2-40B4-BE49-F238E27FC236}">
                    <a16:creationId xmlns:a16="http://schemas.microsoft.com/office/drawing/2014/main" id="{2E921C4E-C8C1-45D5-9403-3AC0200FBEFF}"/>
                  </a:ext>
                </a:extLst>
              </p:cNvPr>
              <p:cNvPicPr/>
              <p:nvPr/>
            </p:nvPicPr>
            <p:blipFill>
              <a:blip r:embed="rId130"/>
              <a:stretch>
                <a:fillRect/>
              </a:stretch>
            </p:blipFill>
            <p:spPr>
              <a:xfrm>
                <a:off x="6489220" y="1770437"/>
                <a:ext cx="410760" cy="469800"/>
              </a:xfrm>
              <a:prstGeom prst="rect">
                <a:avLst/>
              </a:prstGeom>
            </p:spPr>
          </p:pic>
        </mc:Fallback>
      </mc:AlternateContent>
      <p:grpSp>
        <p:nvGrpSpPr>
          <p:cNvPr id="164" name="Group 163">
            <a:extLst>
              <a:ext uri="{FF2B5EF4-FFF2-40B4-BE49-F238E27FC236}">
                <a16:creationId xmlns:a16="http://schemas.microsoft.com/office/drawing/2014/main" id="{0A75A1E7-0F78-4F1C-9D99-6E4DDA3C6A30}"/>
              </a:ext>
            </a:extLst>
          </p:cNvPr>
          <p:cNvGrpSpPr/>
          <p:nvPr/>
        </p:nvGrpSpPr>
        <p:grpSpPr>
          <a:xfrm>
            <a:off x="6380140" y="1760717"/>
            <a:ext cx="519120" cy="519480"/>
            <a:chOff x="6380140" y="1760717"/>
            <a:chExt cx="519120" cy="51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1">
              <p14:nvContentPartPr>
                <p14:cNvPr id="124" name="Ink 123">
                  <a:extLst>
                    <a:ext uri="{FF2B5EF4-FFF2-40B4-BE49-F238E27FC236}">
                      <a16:creationId xmlns:a16="http://schemas.microsoft.com/office/drawing/2014/main" id="{C80A8E34-B6A6-4C90-A124-5681B1277A31}"/>
                    </a:ext>
                  </a:extLst>
                </p14:cNvPr>
                <p14:cNvContentPartPr/>
                <p14:nvPr/>
              </p14:nvContentPartPr>
              <p14:xfrm>
                <a:off x="6400300" y="1864037"/>
                <a:ext cx="490680" cy="326520"/>
              </p14:xfrm>
            </p:contentPart>
          </mc:Choice>
          <mc:Fallback xmlns=""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C80A8E34-B6A6-4C90-A124-5681B1277A31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6395980" y="1859717"/>
                  <a:ext cx="499320" cy="33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3">
              <p14:nvContentPartPr>
                <p14:cNvPr id="125" name="Ink 124">
                  <a:extLst>
                    <a:ext uri="{FF2B5EF4-FFF2-40B4-BE49-F238E27FC236}">
                      <a16:creationId xmlns:a16="http://schemas.microsoft.com/office/drawing/2014/main" id="{56617A74-75AE-4F55-9E67-A993C4DDB724}"/>
                    </a:ext>
                  </a:extLst>
                </p14:cNvPr>
                <p14:cNvContentPartPr/>
                <p14:nvPr/>
              </p14:nvContentPartPr>
              <p14:xfrm>
                <a:off x="6598300" y="2053757"/>
                <a:ext cx="280440" cy="210240"/>
              </p14:xfrm>
            </p:contentPart>
          </mc:Choice>
          <mc:Fallback xmlns="">
            <p:pic>
              <p:nvPicPr>
                <p:cNvPr id="125" name="Ink 124">
                  <a:extLst>
                    <a:ext uri="{FF2B5EF4-FFF2-40B4-BE49-F238E27FC236}">
                      <a16:creationId xmlns:a16="http://schemas.microsoft.com/office/drawing/2014/main" id="{56617A74-75AE-4F55-9E67-A993C4DDB724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6593980" y="2049437"/>
                  <a:ext cx="289080" cy="21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5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846BCE67-4E49-4B5C-A47E-5F0331F13D20}"/>
                    </a:ext>
                  </a:extLst>
                </p14:cNvPr>
                <p14:cNvContentPartPr/>
                <p14:nvPr/>
              </p14:nvContentPartPr>
              <p14:xfrm>
                <a:off x="6618820" y="1821557"/>
                <a:ext cx="219240" cy="346680"/>
              </p14:xfrm>
            </p:contentPart>
          </mc:Choice>
          <mc:Fallback xmlns=""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846BCE67-4E49-4B5C-A47E-5F0331F13D20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6614500" y="1817237"/>
                  <a:ext cx="227880" cy="35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7">
              <p14:nvContentPartPr>
                <p14:cNvPr id="128" name="Ink 127">
                  <a:extLst>
                    <a:ext uri="{FF2B5EF4-FFF2-40B4-BE49-F238E27FC236}">
                      <a16:creationId xmlns:a16="http://schemas.microsoft.com/office/drawing/2014/main" id="{D72B073C-8F7F-4638-B63A-9E86C48F8204}"/>
                    </a:ext>
                  </a:extLst>
                </p14:cNvPr>
                <p14:cNvContentPartPr/>
                <p14:nvPr/>
              </p14:nvContentPartPr>
              <p14:xfrm>
                <a:off x="6516580" y="1802117"/>
                <a:ext cx="362880" cy="478080"/>
              </p14:xfrm>
            </p:contentPart>
          </mc:Choice>
          <mc:Fallback xmlns="">
            <p:pic>
              <p:nvPicPr>
                <p:cNvPr id="128" name="Ink 127">
                  <a:extLst>
                    <a:ext uri="{FF2B5EF4-FFF2-40B4-BE49-F238E27FC236}">
                      <a16:creationId xmlns:a16="http://schemas.microsoft.com/office/drawing/2014/main" id="{D72B073C-8F7F-4638-B63A-9E86C48F8204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6512260" y="1797797"/>
                  <a:ext cx="371520" cy="48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9">
              <p14:nvContentPartPr>
                <p14:cNvPr id="152" name="Ink 151">
                  <a:extLst>
                    <a:ext uri="{FF2B5EF4-FFF2-40B4-BE49-F238E27FC236}">
                      <a16:creationId xmlns:a16="http://schemas.microsoft.com/office/drawing/2014/main" id="{CDD0E1B9-8024-4357-A7C6-7076F83B7426}"/>
                    </a:ext>
                  </a:extLst>
                </p14:cNvPr>
                <p14:cNvContentPartPr/>
                <p14:nvPr/>
              </p14:nvContentPartPr>
              <p14:xfrm>
                <a:off x="6516580" y="2087597"/>
                <a:ext cx="264600" cy="152640"/>
              </p14:xfrm>
            </p:contentPart>
          </mc:Choice>
          <mc:Fallback xmlns="">
            <p:pic>
              <p:nvPicPr>
                <p:cNvPr id="152" name="Ink 151">
                  <a:extLst>
                    <a:ext uri="{FF2B5EF4-FFF2-40B4-BE49-F238E27FC236}">
                      <a16:creationId xmlns:a16="http://schemas.microsoft.com/office/drawing/2014/main" id="{CDD0E1B9-8024-4357-A7C6-7076F83B7426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6512260" y="2083277"/>
                  <a:ext cx="273240" cy="16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1">
              <p14:nvContentPartPr>
                <p14:cNvPr id="153" name="Ink 152">
                  <a:extLst>
                    <a:ext uri="{FF2B5EF4-FFF2-40B4-BE49-F238E27FC236}">
                      <a16:creationId xmlns:a16="http://schemas.microsoft.com/office/drawing/2014/main" id="{85439E8D-A8A0-4AF2-8061-A846D24808FB}"/>
                    </a:ext>
                  </a:extLst>
                </p14:cNvPr>
                <p14:cNvContentPartPr/>
                <p14:nvPr/>
              </p14:nvContentPartPr>
              <p14:xfrm>
                <a:off x="6598300" y="2060597"/>
                <a:ext cx="241200" cy="180360"/>
              </p14:xfrm>
            </p:contentPart>
          </mc:Choice>
          <mc:Fallback xmlns="">
            <p:pic>
              <p:nvPicPr>
                <p:cNvPr id="153" name="Ink 152">
                  <a:extLst>
                    <a:ext uri="{FF2B5EF4-FFF2-40B4-BE49-F238E27FC236}">
                      <a16:creationId xmlns:a16="http://schemas.microsoft.com/office/drawing/2014/main" id="{85439E8D-A8A0-4AF2-8061-A846D24808FB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6593980" y="2056277"/>
                  <a:ext cx="249840" cy="18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3">
              <p14:nvContentPartPr>
                <p14:cNvPr id="154" name="Ink 153">
                  <a:extLst>
                    <a:ext uri="{FF2B5EF4-FFF2-40B4-BE49-F238E27FC236}">
                      <a16:creationId xmlns:a16="http://schemas.microsoft.com/office/drawing/2014/main" id="{5675372C-2816-409C-9AE8-5F1F26F36492}"/>
                    </a:ext>
                  </a:extLst>
                </p14:cNvPr>
                <p14:cNvContentPartPr/>
                <p14:nvPr/>
              </p14:nvContentPartPr>
              <p14:xfrm>
                <a:off x="6639340" y="1998677"/>
                <a:ext cx="244080" cy="211680"/>
              </p14:xfrm>
            </p:contentPart>
          </mc:Choice>
          <mc:Fallback xmlns="">
            <p:pic>
              <p:nvPicPr>
                <p:cNvPr id="154" name="Ink 153">
                  <a:extLst>
                    <a:ext uri="{FF2B5EF4-FFF2-40B4-BE49-F238E27FC236}">
                      <a16:creationId xmlns:a16="http://schemas.microsoft.com/office/drawing/2014/main" id="{5675372C-2816-409C-9AE8-5F1F26F36492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6635020" y="1994357"/>
                  <a:ext cx="252720" cy="22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5">
              <p14:nvContentPartPr>
                <p14:cNvPr id="156" name="Ink 155">
                  <a:extLst>
                    <a:ext uri="{FF2B5EF4-FFF2-40B4-BE49-F238E27FC236}">
                      <a16:creationId xmlns:a16="http://schemas.microsoft.com/office/drawing/2014/main" id="{306BEC34-1904-47F6-8405-F0959A7BF8B4}"/>
                    </a:ext>
                  </a:extLst>
                </p14:cNvPr>
                <p14:cNvContentPartPr/>
                <p14:nvPr/>
              </p14:nvContentPartPr>
              <p14:xfrm>
                <a:off x="6475540" y="1964837"/>
                <a:ext cx="358560" cy="293400"/>
              </p14:xfrm>
            </p:contentPart>
          </mc:Choice>
          <mc:Fallback xmlns="">
            <p:pic>
              <p:nvPicPr>
                <p:cNvPr id="156" name="Ink 155">
                  <a:extLst>
                    <a:ext uri="{FF2B5EF4-FFF2-40B4-BE49-F238E27FC236}">
                      <a16:creationId xmlns:a16="http://schemas.microsoft.com/office/drawing/2014/main" id="{306BEC34-1904-47F6-8405-F0959A7BF8B4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6471220" y="1960517"/>
                  <a:ext cx="367200" cy="30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7">
              <p14:nvContentPartPr>
                <p14:cNvPr id="158" name="Ink 157">
                  <a:extLst>
                    <a:ext uri="{FF2B5EF4-FFF2-40B4-BE49-F238E27FC236}">
                      <a16:creationId xmlns:a16="http://schemas.microsoft.com/office/drawing/2014/main" id="{17868BC6-8B5D-4F0E-A703-8F0C841D82DC}"/>
                    </a:ext>
                  </a:extLst>
                </p14:cNvPr>
                <p14:cNvContentPartPr/>
                <p14:nvPr/>
              </p14:nvContentPartPr>
              <p14:xfrm>
                <a:off x="6380140" y="1999037"/>
                <a:ext cx="367200" cy="274320"/>
              </p14:xfrm>
            </p:contentPart>
          </mc:Choice>
          <mc:Fallback xmlns="">
            <p:pic>
              <p:nvPicPr>
                <p:cNvPr id="158" name="Ink 157">
                  <a:extLst>
                    <a:ext uri="{FF2B5EF4-FFF2-40B4-BE49-F238E27FC236}">
                      <a16:creationId xmlns:a16="http://schemas.microsoft.com/office/drawing/2014/main" id="{17868BC6-8B5D-4F0E-A703-8F0C841D82DC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6375820" y="1994717"/>
                  <a:ext cx="375840" cy="28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9">
              <p14:nvContentPartPr>
                <p14:cNvPr id="159" name="Ink 158">
                  <a:extLst>
                    <a:ext uri="{FF2B5EF4-FFF2-40B4-BE49-F238E27FC236}">
                      <a16:creationId xmlns:a16="http://schemas.microsoft.com/office/drawing/2014/main" id="{8DE4D7DA-7898-4FCC-A393-D1E1A2A00437}"/>
                    </a:ext>
                  </a:extLst>
                </p14:cNvPr>
                <p14:cNvContentPartPr/>
                <p14:nvPr/>
              </p14:nvContentPartPr>
              <p14:xfrm>
                <a:off x="6475180" y="2108117"/>
                <a:ext cx="304200" cy="162720"/>
              </p14:xfrm>
            </p:contentPart>
          </mc:Choice>
          <mc:Fallback xmlns="">
            <p:pic>
              <p:nvPicPr>
                <p:cNvPr id="159" name="Ink 158">
                  <a:extLst>
                    <a:ext uri="{FF2B5EF4-FFF2-40B4-BE49-F238E27FC236}">
                      <a16:creationId xmlns:a16="http://schemas.microsoft.com/office/drawing/2014/main" id="{8DE4D7DA-7898-4FCC-A393-D1E1A2A00437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6470860" y="2103797"/>
                  <a:ext cx="312840" cy="1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1">
              <p14:nvContentPartPr>
                <p14:cNvPr id="161" name="Ink 160">
                  <a:extLst>
                    <a:ext uri="{FF2B5EF4-FFF2-40B4-BE49-F238E27FC236}">
                      <a16:creationId xmlns:a16="http://schemas.microsoft.com/office/drawing/2014/main" id="{844FCBD6-2A99-4739-9F7B-577D90B92C67}"/>
                    </a:ext>
                  </a:extLst>
                </p14:cNvPr>
                <p14:cNvContentPartPr/>
                <p14:nvPr/>
              </p14:nvContentPartPr>
              <p14:xfrm>
                <a:off x="6448540" y="2053757"/>
                <a:ext cx="439920" cy="220680"/>
              </p14:xfrm>
            </p:contentPart>
          </mc:Choice>
          <mc:Fallback xmlns="">
            <p:pic>
              <p:nvPicPr>
                <p:cNvPr id="161" name="Ink 160">
                  <a:extLst>
                    <a:ext uri="{FF2B5EF4-FFF2-40B4-BE49-F238E27FC236}">
                      <a16:creationId xmlns:a16="http://schemas.microsoft.com/office/drawing/2014/main" id="{844FCBD6-2A99-4739-9F7B-577D90B92C67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6444220" y="2049437"/>
                  <a:ext cx="448560" cy="22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3">
              <p14:nvContentPartPr>
                <p14:cNvPr id="163" name="Ink 162">
                  <a:extLst>
                    <a:ext uri="{FF2B5EF4-FFF2-40B4-BE49-F238E27FC236}">
                      <a16:creationId xmlns:a16="http://schemas.microsoft.com/office/drawing/2014/main" id="{6150EFDD-B967-4CB3-9971-571963AB53CF}"/>
                    </a:ext>
                  </a:extLst>
                </p14:cNvPr>
                <p14:cNvContentPartPr/>
                <p14:nvPr/>
              </p14:nvContentPartPr>
              <p14:xfrm>
                <a:off x="6516580" y="1760717"/>
                <a:ext cx="382680" cy="471240"/>
              </p14:xfrm>
            </p:contentPart>
          </mc:Choice>
          <mc:Fallback xmlns="">
            <p:pic>
              <p:nvPicPr>
                <p:cNvPr id="163" name="Ink 162">
                  <a:extLst>
                    <a:ext uri="{FF2B5EF4-FFF2-40B4-BE49-F238E27FC236}">
                      <a16:creationId xmlns:a16="http://schemas.microsoft.com/office/drawing/2014/main" id="{6150EFDD-B967-4CB3-9971-571963AB53CF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6512260" y="1756397"/>
                  <a:ext cx="391320" cy="479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5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C08374E8-7A4F-45CD-9BDB-96E96CBE2F24}"/>
                  </a:ext>
                </a:extLst>
              </p14:cNvPr>
              <p14:cNvContentPartPr/>
              <p14:nvPr/>
            </p14:nvContentPartPr>
            <p14:xfrm>
              <a:off x="2879500" y="2613197"/>
              <a:ext cx="360" cy="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C08374E8-7A4F-45CD-9BDB-96E96CBE2F24}"/>
                  </a:ext>
                </a:extLst>
              </p:cNvPr>
              <p:cNvPicPr/>
              <p:nvPr/>
            </p:nvPicPr>
            <p:blipFill>
              <a:blip r:embed="rId156"/>
              <a:stretch>
                <a:fillRect/>
              </a:stretch>
            </p:blipFill>
            <p:spPr>
              <a:xfrm>
                <a:off x="2875180" y="2608877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7">
            <p14:nvContentPartPr>
              <p14:cNvPr id="173" name="Ink 172">
                <a:extLst>
                  <a:ext uri="{FF2B5EF4-FFF2-40B4-BE49-F238E27FC236}">
                    <a16:creationId xmlns:a16="http://schemas.microsoft.com/office/drawing/2014/main" id="{7B4260BE-F9E2-4DA4-8628-E187EC70D0AA}"/>
                  </a:ext>
                </a:extLst>
              </p14:cNvPr>
              <p14:cNvContentPartPr/>
              <p14:nvPr/>
            </p14:nvContentPartPr>
            <p14:xfrm>
              <a:off x="2920540" y="2681597"/>
              <a:ext cx="47520" cy="46440"/>
            </p14:xfrm>
          </p:contentPart>
        </mc:Choice>
        <mc:Fallback xmlns="">
          <p:pic>
            <p:nvPicPr>
              <p:cNvPr id="173" name="Ink 172">
                <a:extLst>
                  <a:ext uri="{FF2B5EF4-FFF2-40B4-BE49-F238E27FC236}">
                    <a16:creationId xmlns:a16="http://schemas.microsoft.com/office/drawing/2014/main" id="{7B4260BE-F9E2-4DA4-8628-E187EC70D0AA}"/>
                  </a:ext>
                </a:extLst>
              </p:cNvPr>
              <p:cNvPicPr/>
              <p:nvPr/>
            </p:nvPicPr>
            <p:blipFill>
              <a:blip r:embed="rId158"/>
              <a:stretch>
                <a:fillRect/>
              </a:stretch>
            </p:blipFill>
            <p:spPr>
              <a:xfrm>
                <a:off x="2916220" y="2677277"/>
                <a:ext cx="56160" cy="55080"/>
              </a:xfrm>
              <a:prstGeom prst="rect">
                <a:avLst/>
              </a:prstGeom>
            </p:spPr>
          </p:pic>
        </mc:Fallback>
      </mc:AlternateContent>
      <p:grpSp>
        <p:nvGrpSpPr>
          <p:cNvPr id="185" name="Group 184">
            <a:extLst>
              <a:ext uri="{FF2B5EF4-FFF2-40B4-BE49-F238E27FC236}">
                <a16:creationId xmlns:a16="http://schemas.microsoft.com/office/drawing/2014/main" id="{D4730D6B-A08D-4F27-8505-B5F5ED04BFAA}"/>
              </a:ext>
            </a:extLst>
          </p:cNvPr>
          <p:cNvGrpSpPr/>
          <p:nvPr/>
        </p:nvGrpSpPr>
        <p:grpSpPr>
          <a:xfrm>
            <a:off x="2653780" y="2099837"/>
            <a:ext cx="570600" cy="793800"/>
            <a:chOff x="2653780" y="2099837"/>
            <a:chExt cx="570600" cy="793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9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3D207959-23B8-4CB9-864D-1E19A072D68A}"/>
                    </a:ext>
                  </a:extLst>
                </p14:cNvPr>
                <p14:cNvContentPartPr/>
                <p14:nvPr/>
              </p14:nvContentPartPr>
              <p14:xfrm>
                <a:off x="2694100" y="2353997"/>
                <a:ext cx="69840" cy="5396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3D207959-23B8-4CB9-864D-1E19A072D68A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2689780" y="2349677"/>
                  <a:ext cx="78480" cy="54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1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818777D2-A08D-4F64-BEDA-81EB4719E09E}"/>
                    </a:ext>
                  </a:extLst>
                </p14:cNvPr>
                <p14:cNvContentPartPr/>
                <p14:nvPr/>
              </p14:nvContentPartPr>
              <p14:xfrm>
                <a:off x="2653780" y="2271197"/>
                <a:ext cx="123840" cy="1918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818777D2-A08D-4F64-BEDA-81EB4719E09E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2649460" y="2266877"/>
                  <a:ext cx="132480" cy="20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3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3750618F-0F08-4680-9D2E-93A09513ED6A}"/>
                    </a:ext>
                  </a:extLst>
                </p14:cNvPr>
                <p14:cNvContentPartPr/>
                <p14:nvPr/>
              </p14:nvContentPartPr>
              <p14:xfrm>
                <a:off x="2692300" y="2278397"/>
                <a:ext cx="132480" cy="21600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3750618F-0F08-4680-9D2E-93A09513ED6A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2687980" y="2274077"/>
                  <a:ext cx="141120" cy="22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5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F78A16DD-0FC8-4FE0-B5B4-5706A2322C37}"/>
                    </a:ext>
                  </a:extLst>
                </p14:cNvPr>
                <p14:cNvContentPartPr/>
                <p14:nvPr/>
              </p14:nvContentPartPr>
              <p14:xfrm>
                <a:off x="2701300" y="2222957"/>
                <a:ext cx="90360" cy="27432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F78A16DD-0FC8-4FE0-B5B4-5706A2322C37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2696980" y="2218637"/>
                  <a:ext cx="99000" cy="28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7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620C7BBA-0B04-4705-BFBB-417C1F62FE9B}"/>
                    </a:ext>
                  </a:extLst>
                </p14:cNvPr>
                <p14:cNvContentPartPr/>
                <p14:nvPr/>
              </p14:nvContentPartPr>
              <p14:xfrm>
                <a:off x="2694820" y="2279117"/>
                <a:ext cx="116640" cy="27216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620C7BBA-0B04-4705-BFBB-417C1F62FE9B}"/>
                    </a:ext>
                  </a:extLst>
                </p:cNvPr>
                <p:cNvPicPr/>
                <p:nvPr/>
              </p:nvPicPr>
              <p:blipFill>
                <a:blip r:embed="rId168"/>
                <a:stretch>
                  <a:fillRect/>
                </a:stretch>
              </p:blipFill>
              <p:spPr>
                <a:xfrm>
                  <a:off x="2690500" y="2274797"/>
                  <a:ext cx="125280" cy="280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9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F4C499CE-5764-4FC4-83FE-189F33686CA0}"/>
                    </a:ext>
                  </a:extLst>
                </p14:cNvPr>
                <p14:cNvContentPartPr/>
                <p14:nvPr/>
              </p14:nvContentPartPr>
              <p14:xfrm>
                <a:off x="2682940" y="2319797"/>
                <a:ext cx="162720" cy="56664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F4C499CE-5764-4FC4-83FE-189F33686CA0}"/>
                    </a:ext>
                  </a:extLst>
                </p:cNvPr>
                <p:cNvPicPr/>
                <p:nvPr/>
              </p:nvPicPr>
              <p:blipFill>
                <a:blip r:embed="rId170"/>
                <a:stretch>
                  <a:fillRect/>
                </a:stretch>
              </p:blipFill>
              <p:spPr>
                <a:xfrm>
                  <a:off x="2678620" y="2315477"/>
                  <a:ext cx="171360" cy="57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1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70D4092-2FCF-434F-B362-7D56A5A11AF5}"/>
                    </a:ext>
                  </a:extLst>
                </p14:cNvPr>
                <p14:cNvContentPartPr/>
                <p14:nvPr/>
              </p14:nvContentPartPr>
              <p14:xfrm>
                <a:off x="2721460" y="2258237"/>
                <a:ext cx="92160" cy="12888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70D4092-2FCF-434F-B362-7D56A5A11AF5}"/>
                    </a:ext>
                  </a:extLst>
                </p:cNvPr>
                <p:cNvPicPr/>
                <p:nvPr/>
              </p:nvPicPr>
              <p:blipFill>
                <a:blip r:embed="rId172"/>
                <a:stretch>
                  <a:fillRect/>
                </a:stretch>
              </p:blipFill>
              <p:spPr>
                <a:xfrm>
                  <a:off x="2717140" y="2253917"/>
                  <a:ext cx="100800" cy="13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3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17E42674-4760-4F0B-814A-DC32FB601654}"/>
                    </a:ext>
                  </a:extLst>
                </p14:cNvPr>
                <p14:cNvContentPartPr/>
                <p14:nvPr/>
              </p14:nvContentPartPr>
              <p14:xfrm>
                <a:off x="2837380" y="2184437"/>
                <a:ext cx="387000" cy="40572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17E42674-4760-4F0B-814A-DC32FB601654}"/>
                    </a:ext>
                  </a:extLst>
                </p:cNvPr>
                <p:cNvPicPr/>
                <p:nvPr/>
              </p:nvPicPr>
              <p:blipFill>
                <a:blip r:embed="rId174"/>
                <a:stretch>
                  <a:fillRect/>
                </a:stretch>
              </p:blipFill>
              <p:spPr>
                <a:xfrm>
                  <a:off x="2833060" y="2180117"/>
                  <a:ext cx="395640" cy="41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5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63FA4D5E-1776-4DDF-9C70-CCC583CCD925}"/>
                    </a:ext>
                  </a:extLst>
                </p14:cNvPr>
                <p14:cNvContentPartPr/>
                <p14:nvPr/>
              </p14:nvContentPartPr>
              <p14:xfrm>
                <a:off x="2817940" y="2181917"/>
                <a:ext cx="402120" cy="39852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63FA4D5E-1776-4DDF-9C70-CCC583CCD925}"/>
                    </a:ext>
                  </a:extLst>
                </p:cNvPr>
                <p:cNvPicPr/>
                <p:nvPr/>
              </p:nvPicPr>
              <p:blipFill>
                <a:blip r:embed="rId176"/>
                <a:stretch>
                  <a:fillRect/>
                </a:stretch>
              </p:blipFill>
              <p:spPr>
                <a:xfrm>
                  <a:off x="2813620" y="2177597"/>
                  <a:ext cx="410760" cy="40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7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4BC0BA70-DF81-45C5-BD2E-14D2D7F5786C}"/>
                    </a:ext>
                  </a:extLst>
                </p14:cNvPr>
                <p14:cNvContentPartPr/>
                <p14:nvPr/>
              </p14:nvContentPartPr>
              <p14:xfrm>
                <a:off x="2749540" y="2099837"/>
                <a:ext cx="400320" cy="42624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4BC0BA70-DF81-45C5-BD2E-14D2D7F5786C}"/>
                    </a:ext>
                  </a:extLst>
                </p:cNvPr>
                <p:cNvPicPr/>
                <p:nvPr/>
              </p:nvPicPr>
              <p:blipFill>
                <a:blip r:embed="rId178"/>
                <a:stretch>
                  <a:fillRect/>
                </a:stretch>
              </p:blipFill>
              <p:spPr>
                <a:xfrm>
                  <a:off x="2745220" y="2095517"/>
                  <a:ext cx="408960" cy="43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9">
              <p14:nvContentPartPr>
                <p14:cNvPr id="167" name="Ink 166">
                  <a:extLst>
                    <a:ext uri="{FF2B5EF4-FFF2-40B4-BE49-F238E27FC236}">
                      <a16:creationId xmlns:a16="http://schemas.microsoft.com/office/drawing/2014/main" id="{69426837-F9FF-4473-952D-770C3F57E8D3}"/>
                    </a:ext>
                  </a:extLst>
                </p14:cNvPr>
                <p14:cNvContentPartPr/>
                <p14:nvPr/>
              </p14:nvContentPartPr>
              <p14:xfrm>
                <a:off x="2870500" y="2613197"/>
                <a:ext cx="25200" cy="126000"/>
              </p14:xfrm>
            </p:contentPart>
          </mc:Choice>
          <mc:Fallback xmlns="">
            <p:pic>
              <p:nvPicPr>
                <p:cNvPr id="167" name="Ink 166">
                  <a:extLst>
                    <a:ext uri="{FF2B5EF4-FFF2-40B4-BE49-F238E27FC236}">
                      <a16:creationId xmlns:a16="http://schemas.microsoft.com/office/drawing/2014/main" id="{69426837-F9FF-4473-952D-770C3F57E8D3}"/>
                    </a:ext>
                  </a:extLst>
                </p:cNvPr>
                <p:cNvPicPr/>
                <p:nvPr/>
              </p:nvPicPr>
              <p:blipFill>
                <a:blip r:embed="rId180"/>
                <a:stretch>
                  <a:fillRect/>
                </a:stretch>
              </p:blipFill>
              <p:spPr>
                <a:xfrm>
                  <a:off x="2866180" y="2608877"/>
                  <a:ext cx="33840" cy="13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1">
              <p14:nvContentPartPr>
                <p14:cNvPr id="169" name="Ink 168">
                  <a:extLst>
                    <a:ext uri="{FF2B5EF4-FFF2-40B4-BE49-F238E27FC236}">
                      <a16:creationId xmlns:a16="http://schemas.microsoft.com/office/drawing/2014/main" id="{D6971531-6285-4D2D-A6D0-2DC6E04EBE92}"/>
                    </a:ext>
                  </a:extLst>
                </p14:cNvPr>
                <p14:cNvContentPartPr/>
                <p14:nvPr/>
              </p14:nvContentPartPr>
              <p14:xfrm>
                <a:off x="2879140" y="2606717"/>
                <a:ext cx="35640" cy="130320"/>
              </p14:xfrm>
            </p:contentPart>
          </mc:Choice>
          <mc:Fallback xmlns="">
            <p:pic>
              <p:nvPicPr>
                <p:cNvPr id="169" name="Ink 168">
                  <a:extLst>
                    <a:ext uri="{FF2B5EF4-FFF2-40B4-BE49-F238E27FC236}">
                      <a16:creationId xmlns:a16="http://schemas.microsoft.com/office/drawing/2014/main" id="{D6971531-6285-4D2D-A6D0-2DC6E04EBE92}"/>
                    </a:ext>
                  </a:extLst>
                </p:cNvPr>
                <p:cNvPicPr/>
                <p:nvPr/>
              </p:nvPicPr>
              <p:blipFill>
                <a:blip r:embed="rId182"/>
                <a:stretch>
                  <a:fillRect/>
                </a:stretch>
              </p:blipFill>
              <p:spPr>
                <a:xfrm>
                  <a:off x="2874820" y="2602397"/>
                  <a:ext cx="44280" cy="13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3">
              <p14:nvContentPartPr>
                <p14:cNvPr id="171" name="Ink 170">
                  <a:extLst>
                    <a:ext uri="{FF2B5EF4-FFF2-40B4-BE49-F238E27FC236}">
                      <a16:creationId xmlns:a16="http://schemas.microsoft.com/office/drawing/2014/main" id="{0BC946C6-5654-48DB-B0E5-6F4BB74116C7}"/>
                    </a:ext>
                  </a:extLst>
                </p14:cNvPr>
                <p14:cNvContentPartPr/>
                <p14:nvPr/>
              </p14:nvContentPartPr>
              <p14:xfrm>
                <a:off x="2893180" y="2674757"/>
                <a:ext cx="29880" cy="54720"/>
              </p14:xfrm>
            </p:contentPart>
          </mc:Choice>
          <mc:Fallback xmlns="">
            <p:pic>
              <p:nvPicPr>
                <p:cNvPr id="171" name="Ink 170">
                  <a:extLst>
                    <a:ext uri="{FF2B5EF4-FFF2-40B4-BE49-F238E27FC236}">
                      <a16:creationId xmlns:a16="http://schemas.microsoft.com/office/drawing/2014/main" id="{0BC946C6-5654-48DB-B0E5-6F4BB74116C7}"/>
                    </a:ext>
                  </a:extLst>
                </p:cNvPr>
                <p:cNvPicPr/>
                <p:nvPr/>
              </p:nvPicPr>
              <p:blipFill>
                <a:blip r:embed="rId184"/>
                <a:stretch>
                  <a:fillRect/>
                </a:stretch>
              </p:blipFill>
              <p:spPr>
                <a:xfrm>
                  <a:off x="2888860" y="2670437"/>
                  <a:ext cx="38520" cy="6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5">
              <p14:nvContentPartPr>
                <p14:cNvPr id="174" name="Ink 173">
                  <a:extLst>
                    <a:ext uri="{FF2B5EF4-FFF2-40B4-BE49-F238E27FC236}">
                      <a16:creationId xmlns:a16="http://schemas.microsoft.com/office/drawing/2014/main" id="{630BC1FD-3E3F-4289-A563-7AF5C79EA29E}"/>
                    </a:ext>
                  </a:extLst>
                </p14:cNvPr>
                <p14:cNvContentPartPr/>
                <p14:nvPr/>
              </p14:nvContentPartPr>
              <p14:xfrm>
                <a:off x="2937460" y="2662517"/>
                <a:ext cx="59040" cy="70560"/>
              </p14:xfrm>
            </p:contentPart>
          </mc:Choice>
          <mc:Fallback xmlns="">
            <p:pic>
              <p:nvPicPr>
                <p:cNvPr id="174" name="Ink 173">
                  <a:extLst>
                    <a:ext uri="{FF2B5EF4-FFF2-40B4-BE49-F238E27FC236}">
                      <a16:creationId xmlns:a16="http://schemas.microsoft.com/office/drawing/2014/main" id="{630BC1FD-3E3F-4289-A563-7AF5C79EA29E}"/>
                    </a:ext>
                  </a:extLst>
                </p:cNvPr>
                <p:cNvPicPr/>
                <p:nvPr/>
              </p:nvPicPr>
              <p:blipFill>
                <a:blip r:embed="rId186"/>
                <a:stretch>
                  <a:fillRect/>
                </a:stretch>
              </p:blipFill>
              <p:spPr>
                <a:xfrm>
                  <a:off x="2933140" y="2658197"/>
                  <a:ext cx="67680" cy="7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7">
              <p14:nvContentPartPr>
                <p14:cNvPr id="175" name="Ink 174">
                  <a:extLst>
                    <a:ext uri="{FF2B5EF4-FFF2-40B4-BE49-F238E27FC236}">
                      <a16:creationId xmlns:a16="http://schemas.microsoft.com/office/drawing/2014/main" id="{5366E328-847B-497A-B233-F821FB2C4770}"/>
                    </a:ext>
                  </a:extLst>
                </p14:cNvPr>
                <p14:cNvContentPartPr/>
                <p14:nvPr/>
              </p14:nvContentPartPr>
              <p14:xfrm>
                <a:off x="2913340" y="2729477"/>
                <a:ext cx="54360" cy="7200"/>
              </p14:xfrm>
            </p:contentPart>
          </mc:Choice>
          <mc:Fallback xmlns="">
            <p:pic>
              <p:nvPicPr>
                <p:cNvPr id="175" name="Ink 174">
                  <a:extLst>
                    <a:ext uri="{FF2B5EF4-FFF2-40B4-BE49-F238E27FC236}">
                      <a16:creationId xmlns:a16="http://schemas.microsoft.com/office/drawing/2014/main" id="{5366E328-847B-497A-B233-F821FB2C4770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2909020" y="2725157"/>
                  <a:ext cx="63000" cy="1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9">
              <p14:nvContentPartPr>
                <p14:cNvPr id="178" name="Ink 177">
                  <a:extLst>
                    <a:ext uri="{FF2B5EF4-FFF2-40B4-BE49-F238E27FC236}">
                      <a16:creationId xmlns:a16="http://schemas.microsoft.com/office/drawing/2014/main" id="{C9CEA747-72AF-4442-8390-5E3A827CA777}"/>
                    </a:ext>
                  </a:extLst>
                </p14:cNvPr>
                <p14:cNvContentPartPr/>
                <p14:nvPr/>
              </p14:nvContentPartPr>
              <p14:xfrm>
                <a:off x="3002260" y="2579357"/>
                <a:ext cx="3240" cy="12600"/>
              </p14:xfrm>
            </p:contentPart>
          </mc:Choice>
          <mc:Fallback xmlns="">
            <p:pic>
              <p:nvPicPr>
                <p:cNvPr id="178" name="Ink 177">
                  <a:extLst>
                    <a:ext uri="{FF2B5EF4-FFF2-40B4-BE49-F238E27FC236}">
                      <a16:creationId xmlns:a16="http://schemas.microsoft.com/office/drawing/2014/main" id="{C9CEA747-72AF-4442-8390-5E3A827CA777}"/>
                    </a:ext>
                  </a:extLst>
                </p:cNvPr>
                <p:cNvPicPr/>
                <p:nvPr/>
              </p:nvPicPr>
              <p:blipFill>
                <a:blip r:embed="rId190"/>
                <a:stretch>
                  <a:fillRect/>
                </a:stretch>
              </p:blipFill>
              <p:spPr>
                <a:xfrm>
                  <a:off x="2997940" y="2575037"/>
                  <a:ext cx="11880" cy="2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1">
              <p14:nvContentPartPr>
                <p14:cNvPr id="180" name="Ink 179">
                  <a:extLst>
                    <a:ext uri="{FF2B5EF4-FFF2-40B4-BE49-F238E27FC236}">
                      <a16:creationId xmlns:a16="http://schemas.microsoft.com/office/drawing/2014/main" id="{028682D1-B95E-437C-BEF6-EB2DDFE779BB}"/>
                    </a:ext>
                  </a:extLst>
                </p14:cNvPr>
                <p14:cNvContentPartPr/>
                <p14:nvPr/>
              </p14:nvContentPartPr>
              <p14:xfrm>
                <a:off x="2887060" y="2579357"/>
                <a:ext cx="54000" cy="53640"/>
              </p14:xfrm>
            </p:contentPart>
          </mc:Choice>
          <mc:Fallback xmlns="">
            <p:pic>
              <p:nvPicPr>
                <p:cNvPr id="180" name="Ink 179">
                  <a:extLst>
                    <a:ext uri="{FF2B5EF4-FFF2-40B4-BE49-F238E27FC236}">
                      <a16:creationId xmlns:a16="http://schemas.microsoft.com/office/drawing/2014/main" id="{028682D1-B95E-437C-BEF6-EB2DDFE779BB}"/>
                    </a:ext>
                  </a:extLst>
                </p:cNvPr>
                <p:cNvPicPr/>
                <p:nvPr/>
              </p:nvPicPr>
              <p:blipFill>
                <a:blip r:embed="rId192"/>
                <a:stretch>
                  <a:fillRect/>
                </a:stretch>
              </p:blipFill>
              <p:spPr>
                <a:xfrm>
                  <a:off x="2882740" y="2575037"/>
                  <a:ext cx="62640" cy="6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3">
              <p14:nvContentPartPr>
                <p14:cNvPr id="181" name="Ink 180">
                  <a:extLst>
                    <a:ext uri="{FF2B5EF4-FFF2-40B4-BE49-F238E27FC236}">
                      <a16:creationId xmlns:a16="http://schemas.microsoft.com/office/drawing/2014/main" id="{DBC040F0-103A-44D4-99FF-5D22E0EB8529}"/>
                    </a:ext>
                  </a:extLst>
                </p14:cNvPr>
                <p14:cNvContentPartPr/>
                <p14:nvPr/>
              </p14:nvContentPartPr>
              <p14:xfrm>
                <a:off x="2853220" y="2587637"/>
                <a:ext cx="101880" cy="46440"/>
              </p14:xfrm>
            </p:contentPart>
          </mc:Choice>
          <mc:Fallback xmlns="">
            <p:pic>
              <p:nvPicPr>
                <p:cNvPr id="181" name="Ink 180">
                  <a:extLst>
                    <a:ext uri="{FF2B5EF4-FFF2-40B4-BE49-F238E27FC236}">
                      <a16:creationId xmlns:a16="http://schemas.microsoft.com/office/drawing/2014/main" id="{DBC040F0-103A-44D4-99FF-5D22E0EB8529}"/>
                    </a:ext>
                  </a:extLst>
                </p:cNvPr>
                <p:cNvPicPr/>
                <p:nvPr/>
              </p:nvPicPr>
              <p:blipFill>
                <a:blip r:embed="rId194"/>
                <a:stretch>
                  <a:fillRect/>
                </a:stretch>
              </p:blipFill>
              <p:spPr>
                <a:xfrm>
                  <a:off x="2848900" y="2583317"/>
                  <a:ext cx="110520" cy="5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5">
              <p14:nvContentPartPr>
                <p14:cNvPr id="183" name="Ink 182">
                  <a:extLst>
                    <a:ext uri="{FF2B5EF4-FFF2-40B4-BE49-F238E27FC236}">
                      <a16:creationId xmlns:a16="http://schemas.microsoft.com/office/drawing/2014/main" id="{665565F6-59CF-4225-BCDD-9A56541E728D}"/>
                    </a:ext>
                  </a:extLst>
                </p14:cNvPr>
                <p14:cNvContentPartPr/>
                <p14:nvPr/>
              </p14:nvContentPartPr>
              <p14:xfrm>
                <a:off x="2906860" y="2551277"/>
                <a:ext cx="108360" cy="36720"/>
              </p14:xfrm>
            </p:contentPart>
          </mc:Choice>
          <mc:Fallback xmlns="">
            <p:pic>
              <p:nvPicPr>
                <p:cNvPr id="183" name="Ink 182">
                  <a:extLst>
                    <a:ext uri="{FF2B5EF4-FFF2-40B4-BE49-F238E27FC236}">
                      <a16:creationId xmlns:a16="http://schemas.microsoft.com/office/drawing/2014/main" id="{665565F6-59CF-4225-BCDD-9A56541E728D}"/>
                    </a:ext>
                  </a:extLst>
                </p:cNvPr>
                <p:cNvPicPr/>
                <p:nvPr/>
              </p:nvPicPr>
              <p:blipFill>
                <a:blip r:embed="rId196"/>
                <a:stretch>
                  <a:fillRect/>
                </a:stretch>
              </p:blipFill>
              <p:spPr>
                <a:xfrm>
                  <a:off x="2902540" y="2546957"/>
                  <a:ext cx="117000" cy="4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7">
              <p14:nvContentPartPr>
                <p14:cNvPr id="184" name="Ink 183">
                  <a:extLst>
                    <a:ext uri="{FF2B5EF4-FFF2-40B4-BE49-F238E27FC236}">
                      <a16:creationId xmlns:a16="http://schemas.microsoft.com/office/drawing/2014/main" id="{4B3B791D-3019-41B2-9AED-B0AEE86F0D5D}"/>
                    </a:ext>
                  </a:extLst>
                </p14:cNvPr>
                <p14:cNvContentPartPr/>
                <p14:nvPr/>
              </p14:nvContentPartPr>
              <p14:xfrm>
                <a:off x="2847460" y="2285597"/>
                <a:ext cx="48960" cy="35280"/>
              </p14:xfrm>
            </p:contentPart>
          </mc:Choice>
          <mc:Fallback xmlns="">
            <p:pic>
              <p:nvPicPr>
                <p:cNvPr id="184" name="Ink 183">
                  <a:extLst>
                    <a:ext uri="{FF2B5EF4-FFF2-40B4-BE49-F238E27FC236}">
                      <a16:creationId xmlns:a16="http://schemas.microsoft.com/office/drawing/2014/main" id="{4B3B791D-3019-41B2-9AED-B0AEE86F0D5D}"/>
                    </a:ext>
                  </a:extLst>
                </p:cNvPr>
                <p:cNvPicPr/>
                <p:nvPr/>
              </p:nvPicPr>
              <p:blipFill>
                <a:blip r:embed="rId198"/>
                <a:stretch>
                  <a:fillRect/>
                </a:stretch>
              </p:blipFill>
              <p:spPr>
                <a:xfrm>
                  <a:off x="2843140" y="2281277"/>
                  <a:ext cx="57600" cy="43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6AEBC18E-6E53-456B-921C-F98958BB222D}"/>
              </a:ext>
            </a:extLst>
          </p:cNvPr>
          <p:cNvGrpSpPr/>
          <p:nvPr/>
        </p:nvGrpSpPr>
        <p:grpSpPr>
          <a:xfrm>
            <a:off x="6140380" y="1730837"/>
            <a:ext cx="755280" cy="565200"/>
            <a:chOff x="6140380" y="1730837"/>
            <a:chExt cx="755280" cy="565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9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3A34CC00-6799-4D56-BF37-33F99D4B8AED}"/>
                    </a:ext>
                  </a:extLst>
                </p14:cNvPr>
                <p14:cNvContentPartPr/>
                <p14:nvPr/>
              </p14:nvContentPartPr>
              <p14:xfrm>
                <a:off x="6393820" y="2012717"/>
                <a:ext cx="291600" cy="1821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3A34CC00-6799-4D56-BF37-33F99D4B8AED}"/>
                    </a:ext>
                  </a:extLst>
                </p:cNvPr>
                <p:cNvPicPr/>
                <p:nvPr/>
              </p:nvPicPr>
              <p:blipFill>
                <a:blip r:embed="rId200"/>
                <a:stretch>
                  <a:fillRect/>
                </a:stretch>
              </p:blipFill>
              <p:spPr>
                <a:xfrm>
                  <a:off x="6389500" y="2008397"/>
                  <a:ext cx="300240" cy="190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1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B3FA6ACD-2611-4201-BCF6-0DFF2CFDB1C2}"/>
                    </a:ext>
                  </a:extLst>
                </p14:cNvPr>
                <p14:cNvContentPartPr/>
                <p14:nvPr/>
              </p14:nvContentPartPr>
              <p14:xfrm>
                <a:off x="6461860" y="2026397"/>
                <a:ext cx="303120" cy="19440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B3FA6ACD-2611-4201-BCF6-0DFF2CFDB1C2}"/>
                    </a:ext>
                  </a:extLst>
                </p:cNvPr>
                <p:cNvPicPr/>
                <p:nvPr/>
              </p:nvPicPr>
              <p:blipFill>
                <a:blip r:embed="rId202"/>
                <a:stretch>
                  <a:fillRect/>
                </a:stretch>
              </p:blipFill>
              <p:spPr>
                <a:xfrm>
                  <a:off x="6457540" y="2022077"/>
                  <a:ext cx="31176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3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7BEBF386-6465-4A61-83ED-FB030753FF0E}"/>
                    </a:ext>
                  </a:extLst>
                </p14:cNvPr>
                <p14:cNvContentPartPr/>
                <p14:nvPr/>
              </p14:nvContentPartPr>
              <p14:xfrm>
                <a:off x="6577780" y="2038637"/>
                <a:ext cx="317880" cy="21672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7BEBF386-6465-4A61-83ED-FB030753FF0E}"/>
                    </a:ext>
                  </a:extLst>
                </p:cNvPr>
                <p:cNvPicPr/>
                <p:nvPr/>
              </p:nvPicPr>
              <p:blipFill>
                <a:blip r:embed="rId204"/>
                <a:stretch>
                  <a:fillRect/>
                </a:stretch>
              </p:blipFill>
              <p:spPr>
                <a:xfrm>
                  <a:off x="6573460" y="2034317"/>
                  <a:ext cx="326520" cy="22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5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8521829F-BB9B-4767-AC35-28BCC8D2FAC8}"/>
                    </a:ext>
                  </a:extLst>
                </p14:cNvPr>
                <p14:cNvContentPartPr/>
                <p14:nvPr/>
              </p14:nvContentPartPr>
              <p14:xfrm>
                <a:off x="6441340" y="1930997"/>
                <a:ext cx="414000" cy="275040"/>
              </p14:xfrm>
            </p:contentPart>
          </mc:Choice>
          <mc:Fallback xmlns=""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8521829F-BB9B-4767-AC35-28BCC8D2FAC8}"/>
                    </a:ext>
                  </a:extLst>
                </p:cNvPr>
                <p:cNvPicPr/>
                <p:nvPr/>
              </p:nvPicPr>
              <p:blipFill>
                <a:blip r:embed="rId206"/>
                <a:stretch>
                  <a:fillRect/>
                </a:stretch>
              </p:blipFill>
              <p:spPr>
                <a:xfrm>
                  <a:off x="6437020" y="1926317"/>
                  <a:ext cx="422640" cy="28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7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5743D156-D755-43C1-98E2-B6582B94A559}"/>
                    </a:ext>
                  </a:extLst>
                </p14:cNvPr>
                <p14:cNvContentPartPr/>
                <p14:nvPr/>
              </p14:nvContentPartPr>
              <p14:xfrm>
                <a:off x="6257380" y="1873397"/>
                <a:ext cx="622440" cy="284040"/>
              </p14:xfrm>
            </p:contentPart>
          </mc:Choice>
          <mc:Fallback xmlns=""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5743D156-D755-43C1-98E2-B6582B94A559}"/>
                    </a:ext>
                  </a:extLst>
                </p:cNvPr>
                <p:cNvPicPr/>
                <p:nvPr/>
              </p:nvPicPr>
              <p:blipFill>
                <a:blip r:embed="rId208"/>
                <a:stretch>
                  <a:fillRect/>
                </a:stretch>
              </p:blipFill>
              <p:spPr>
                <a:xfrm>
                  <a:off x="6253060" y="1869077"/>
                  <a:ext cx="631080" cy="29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9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BEB953B0-649E-41CE-AC36-78EF3E301596}"/>
                    </a:ext>
                  </a:extLst>
                </p14:cNvPr>
                <p14:cNvContentPartPr/>
                <p14:nvPr/>
              </p14:nvContentPartPr>
              <p14:xfrm>
                <a:off x="6236500" y="1840637"/>
                <a:ext cx="627840" cy="36180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BEB953B0-649E-41CE-AC36-78EF3E301596}"/>
                    </a:ext>
                  </a:extLst>
                </p:cNvPr>
                <p:cNvPicPr/>
                <p:nvPr/>
              </p:nvPicPr>
              <p:blipFill>
                <a:blip r:embed="rId210"/>
                <a:stretch>
                  <a:fillRect/>
                </a:stretch>
              </p:blipFill>
              <p:spPr>
                <a:xfrm>
                  <a:off x="6232180" y="1836317"/>
                  <a:ext cx="636480" cy="37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1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12DBAC38-2DCB-4878-ACE4-6ED6D3B449FB}"/>
                    </a:ext>
                  </a:extLst>
                </p14:cNvPr>
                <p14:cNvContentPartPr/>
                <p14:nvPr/>
              </p14:nvContentPartPr>
              <p14:xfrm>
                <a:off x="6311740" y="1767917"/>
                <a:ext cx="552600" cy="414720"/>
              </p14:xfrm>
            </p:contentPart>
          </mc:Choice>
          <mc:Fallback xmlns=""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12DBAC38-2DCB-4878-ACE4-6ED6D3B449FB}"/>
                    </a:ext>
                  </a:extLst>
                </p:cNvPr>
                <p:cNvPicPr/>
                <p:nvPr/>
              </p:nvPicPr>
              <p:blipFill>
                <a:blip r:embed="rId212"/>
                <a:stretch>
                  <a:fillRect/>
                </a:stretch>
              </p:blipFill>
              <p:spPr>
                <a:xfrm>
                  <a:off x="6307420" y="1763597"/>
                  <a:ext cx="561240" cy="42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3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14E4F8DE-F863-4B9C-9893-7F68B6A1C20F}"/>
                    </a:ext>
                  </a:extLst>
                </p14:cNvPr>
                <p14:cNvContentPartPr/>
                <p14:nvPr/>
              </p14:nvContentPartPr>
              <p14:xfrm>
                <a:off x="6441340" y="1894637"/>
                <a:ext cx="445680" cy="336240"/>
              </p14:xfrm>
            </p:contentPart>
          </mc:Choice>
          <mc:Fallback xmlns=""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14E4F8DE-F863-4B9C-9893-7F68B6A1C20F}"/>
                    </a:ext>
                  </a:extLst>
                </p:cNvPr>
                <p:cNvPicPr/>
                <p:nvPr/>
              </p:nvPicPr>
              <p:blipFill>
                <a:blip r:embed="rId214"/>
                <a:stretch>
                  <a:fillRect/>
                </a:stretch>
              </p:blipFill>
              <p:spPr>
                <a:xfrm>
                  <a:off x="6437020" y="1890317"/>
                  <a:ext cx="454320" cy="34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5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90C03C00-04E4-47CC-9CFA-94298BA15D9A}"/>
                    </a:ext>
                  </a:extLst>
                </p14:cNvPr>
                <p14:cNvContentPartPr/>
                <p14:nvPr/>
              </p14:nvContentPartPr>
              <p14:xfrm>
                <a:off x="6571300" y="1815437"/>
                <a:ext cx="279360" cy="401760"/>
              </p14:xfrm>
            </p:contentPart>
          </mc:Choice>
          <mc:Fallback xmlns=""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90C03C00-04E4-47CC-9CFA-94298BA15D9A}"/>
                    </a:ext>
                  </a:extLst>
                </p:cNvPr>
                <p:cNvPicPr/>
                <p:nvPr/>
              </p:nvPicPr>
              <p:blipFill>
                <a:blip r:embed="rId216"/>
                <a:stretch>
                  <a:fillRect/>
                </a:stretch>
              </p:blipFill>
              <p:spPr>
                <a:xfrm>
                  <a:off x="6566980" y="1811117"/>
                  <a:ext cx="288000" cy="41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7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87F848B2-75F7-4CAA-A244-014FBFCF5970}"/>
                    </a:ext>
                  </a:extLst>
                </p14:cNvPr>
                <p14:cNvContentPartPr/>
                <p14:nvPr/>
              </p14:nvContentPartPr>
              <p14:xfrm>
                <a:off x="6523420" y="1917317"/>
                <a:ext cx="368640" cy="333720"/>
              </p14:xfrm>
            </p:contentPart>
          </mc:Choice>
          <mc:Fallback xmlns=""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87F848B2-75F7-4CAA-A244-014FBFCF5970}"/>
                    </a:ext>
                  </a:extLst>
                </p:cNvPr>
                <p:cNvPicPr/>
                <p:nvPr/>
              </p:nvPicPr>
              <p:blipFill>
                <a:blip r:embed="rId218"/>
                <a:stretch>
                  <a:fillRect/>
                </a:stretch>
              </p:blipFill>
              <p:spPr>
                <a:xfrm>
                  <a:off x="6519100" y="1912997"/>
                  <a:ext cx="377280" cy="34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9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04942511-528E-479C-98EF-C90DF86CF1ED}"/>
                    </a:ext>
                  </a:extLst>
                </p14:cNvPr>
                <p14:cNvContentPartPr/>
                <p14:nvPr/>
              </p14:nvContentPartPr>
              <p14:xfrm>
                <a:off x="6168460" y="1786637"/>
                <a:ext cx="656640" cy="482760"/>
              </p14:xfrm>
            </p:contentPart>
          </mc:Choice>
          <mc:Fallback xmlns=""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04942511-528E-479C-98EF-C90DF86CF1ED}"/>
                    </a:ext>
                  </a:extLst>
                </p:cNvPr>
                <p:cNvPicPr/>
                <p:nvPr/>
              </p:nvPicPr>
              <p:blipFill>
                <a:blip r:embed="rId220"/>
                <a:stretch>
                  <a:fillRect/>
                </a:stretch>
              </p:blipFill>
              <p:spPr>
                <a:xfrm>
                  <a:off x="6164140" y="1782317"/>
                  <a:ext cx="665280" cy="49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1">
              <p14:nvContentPartPr>
                <p14:cNvPr id="136" name="Ink 135">
                  <a:extLst>
                    <a:ext uri="{FF2B5EF4-FFF2-40B4-BE49-F238E27FC236}">
                      <a16:creationId xmlns:a16="http://schemas.microsoft.com/office/drawing/2014/main" id="{87EDA18A-AD15-47D5-A5B2-27F18A106087}"/>
                    </a:ext>
                  </a:extLst>
                </p14:cNvPr>
                <p14:cNvContentPartPr/>
                <p14:nvPr/>
              </p14:nvContentPartPr>
              <p14:xfrm>
                <a:off x="6182140" y="1880237"/>
                <a:ext cx="471960" cy="135000"/>
              </p14:xfrm>
            </p:contentPart>
          </mc:Choice>
          <mc:Fallback xmlns="">
            <p:pic>
              <p:nvPicPr>
                <p:cNvPr id="136" name="Ink 135">
                  <a:extLst>
                    <a:ext uri="{FF2B5EF4-FFF2-40B4-BE49-F238E27FC236}">
                      <a16:creationId xmlns:a16="http://schemas.microsoft.com/office/drawing/2014/main" id="{87EDA18A-AD15-47D5-A5B2-27F18A106087}"/>
                    </a:ext>
                  </a:extLst>
                </p:cNvPr>
                <p:cNvPicPr/>
                <p:nvPr/>
              </p:nvPicPr>
              <p:blipFill>
                <a:blip r:embed="rId222"/>
                <a:stretch>
                  <a:fillRect/>
                </a:stretch>
              </p:blipFill>
              <p:spPr>
                <a:xfrm>
                  <a:off x="6177820" y="1875917"/>
                  <a:ext cx="480600" cy="14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3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F233F76F-A7BA-42B2-A5D1-3BE3BDCA5FCE}"/>
                    </a:ext>
                  </a:extLst>
                </p14:cNvPr>
                <p14:cNvContentPartPr/>
                <p14:nvPr/>
              </p14:nvContentPartPr>
              <p14:xfrm>
                <a:off x="6250180" y="1865837"/>
                <a:ext cx="432720" cy="87120"/>
              </p14:xfrm>
            </p:contentPart>
          </mc:Choice>
          <mc:Fallback xmlns=""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F233F76F-A7BA-42B2-A5D1-3BE3BDCA5FCE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6245860" y="1861517"/>
                  <a:ext cx="441360" cy="9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5">
              <p14:nvContentPartPr>
                <p14:cNvPr id="141" name="Ink 140">
                  <a:extLst>
                    <a:ext uri="{FF2B5EF4-FFF2-40B4-BE49-F238E27FC236}">
                      <a16:creationId xmlns:a16="http://schemas.microsoft.com/office/drawing/2014/main" id="{6FED03DB-9664-4126-965D-5869B9AD9114}"/>
                    </a:ext>
                  </a:extLst>
                </p14:cNvPr>
                <p14:cNvContentPartPr/>
                <p14:nvPr/>
              </p14:nvContentPartPr>
              <p14:xfrm>
                <a:off x="6352780" y="1924157"/>
                <a:ext cx="493200" cy="327600"/>
              </p14:xfrm>
            </p:contentPart>
          </mc:Choice>
          <mc:Fallback xmlns="">
            <p:pic>
              <p:nvPicPr>
                <p:cNvPr id="141" name="Ink 140">
                  <a:extLst>
                    <a:ext uri="{FF2B5EF4-FFF2-40B4-BE49-F238E27FC236}">
                      <a16:creationId xmlns:a16="http://schemas.microsoft.com/office/drawing/2014/main" id="{6FED03DB-9664-4126-965D-5869B9AD9114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6348460" y="1919837"/>
                  <a:ext cx="501840" cy="33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7">
              <p14:nvContentPartPr>
                <p14:cNvPr id="143" name="Ink 142">
                  <a:extLst>
                    <a:ext uri="{FF2B5EF4-FFF2-40B4-BE49-F238E27FC236}">
                      <a16:creationId xmlns:a16="http://schemas.microsoft.com/office/drawing/2014/main" id="{2C3D2A9B-A675-41C8-8691-60AE22D8DBE8}"/>
                    </a:ext>
                  </a:extLst>
                </p14:cNvPr>
                <p14:cNvContentPartPr/>
                <p14:nvPr/>
              </p14:nvContentPartPr>
              <p14:xfrm>
                <a:off x="6366460" y="1883117"/>
                <a:ext cx="437040" cy="332280"/>
              </p14:xfrm>
            </p:contentPart>
          </mc:Choice>
          <mc:Fallback xmlns="">
            <p:pic>
              <p:nvPicPr>
                <p:cNvPr id="143" name="Ink 142">
                  <a:extLst>
                    <a:ext uri="{FF2B5EF4-FFF2-40B4-BE49-F238E27FC236}">
                      <a16:creationId xmlns:a16="http://schemas.microsoft.com/office/drawing/2014/main" id="{2C3D2A9B-A675-41C8-8691-60AE22D8DBE8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6362140" y="1878797"/>
                  <a:ext cx="445680" cy="34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9">
              <p14:nvContentPartPr>
                <p14:cNvPr id="147" name="Ink 146">
                  <a:extLst>
                    <a:ext uri="{FF2B5EF4-FFF2-40B4-BE49-F238E27FC236}">
                      <a16:creationId xmlns:a16="http://schemas.microsoft.com/office/drawing/2014/main" id="{C90653F4-5E60-46F6-A805-6A331C02E46E}"/>
                    </a:ext>
                  </a:extLst>
                </p14:cNvPr>
                <p14:cNvContentPartPr/>
                <p14:nvPr/>
              </p14:nvContentPartPr>
              <p14:xfrm>
                <a:off x="6140380" y="1730837"/>
                <a:ext cx="642240" cy="475200"/>
              </p14:xfrm>
            </p:contentPart>
          </mc:Choice>
          <mc:Fallback xmlns="">
            <p:pic>
              <p:nvPicPr>
                <p:cNvPr id="147" name="Ink 146">
                  <a:extLst>
                    <a:ext uri="{FF2B5EF4-FFF2-40B4-BE49-F238E27FC236}">
                      <a16:creationId xmlns:a16="http://schemas.microsoft.com/office/drawing/2014/main" id="{C90653F4-5E60-46F6-A805-6A331C02E46E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6136060" y="1726517"/>
                  <a:ext cx="650880" cy="48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1">
              <p14:nvContentPartPr>
                <p14:cNvPr id="149" name="Ink 148">
                  <a:extLst>
                    <a:ext uri="{FF2B5EF4-FFF2-40B4-BE49-F238E27FC236}">
                      <a16:creationId xmlns:a16="http://schemas.microsoft.com/office/drawing/2014/main" id="{E73FA0B6-873C-4D27-8C34-61470DFE3164}"/>
                    </a:ext>
                  </a:extLst>
                </p14:cNvPr>
                <p14:cNvContentPartPr/>
                <p14:nvPr/>
              </p14:nvContentPartPr>
              <p14:xfrm>
                <a:off x="6366460" y="1963397"/>
                <a:ext cx="364680" cy="164160"/>
              </p14:xfrm>
            </p:contentPart>
          </mc:Choice>
          <mc:Fallback xmlns="">
            <p:pic>
              <p:nvPicPr>
                <p:cNvPr id="149" name="Ink 148">
                  <a:extLst>
                    <a:ext uri="{FF2B5EF4-FFF2-40B4-BE49-F238E27FC236}">
                      <a16:creationId xmlns:a16="http://schemas.microsoft.com/office/drawing/2014/main" id="{E73FA0B6-873C-4D27-8C34-61470DFE3164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6362140" y="1959077"/>
                  <a:ext cx="373320" cy="17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3">
              <p14:nvContentPartPr>
                <p14:cNvPr id="150" name="Ink 149">
                  <a:extLst>
                    <a:ext uri="{FF2B5EF4-FFF2-40B4-BE49-F238E27FC236}">
                      <a16:creationId xmlns:a16="http://schemas.microsoft.com/office/drawing/2014/main" id="{FA726982-D744-443A-9944-D8FF473E0A6A}"/>
                    </a:ext>
                  </a:extLst>
                </p14:cNvPr>
                <p14:cNvContentPartPr/>
                <p14:nvPr/>
              </p14:nvContentPartPr>
              <p14:xfrm>
                <a:off x="6537820" y="1872317"/>
                <a:ext cx="331560" cy="276120"/>
              </p14:xfrm>
            </p:contentPart>
          </mc:Choice>
          <mc:Fallback xmlns="">
            <p:pic>
              <p:nvPicPr>
                <p:cNvPr id="150" name="Ink 149">
                  <a:extLst>
                    <a:ext uri="{FF2B5EF4-FFF2-40B4-BE49-F238E27FC236}">
                      <a16:creationId xmlns:a16="http://schemas.microsoft.com/office/drawing/2014/main" id="{FA726982-D744-443A-9944-D8FF473E0A6A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6533500" y="1867997"/>
                  <a:ext cx="340200" cy="28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5">
              <p14:nvContentPartPr>
                <p14:cNvPr id="186" name="Ink 185">
                  <a:extLst>
                    <a:ext uri="{FF2B5EF4-FFF2-40B4-BE49-F238E27FC236}">
                      <a16:creationId xmlns:a16="http://schemas.microsoft.com/office/drawing/2014/main" id="{3396123C-678C-406D-8B1A-733BBED2CF7A}"/>
                    </a:ext>
                  </a:extLst>
                </p14:cNvPr>
                <p14:cNvContentPartPr/>
                <p14:nvPr/>
              </p14:nvContentPartPr>
              <p14:xfrm>
                <a:off x="6209500" y="2236277"/>
                <a:ext cx="105840" cy="52560"/>
              </p14:xfrm>
            </p:contentPart>
          </mc:Choice>
          <mc:Fallback xmlns="">
            <p:pic>
              <p:nvPicPr>
                <p:cNvPr id="186" name="Ink 185">
                  <a:extLst>
                    <a:ext uri="{FF2B5EF4-FFF2-40B4-BE49-F238E27FC236}">
                      <a16:creationId xmlns:a16="http://schemas.microsoft.com/office/drawing/2014/main" id="{3396123C-678C-406D-8B1A-733BBED2CF7A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6205180" y="2231957"/>
                  <a:ext cx="114480" cy="6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7">
              <p14:nvContentPartPr>
                <p14:cNvPr id="188" name="Ink 187">
                  <a:extLst>
                    <a:ext uri="{FF2B5EF4-FFF2-40B4-BE49-F238E27FC236}">
                      <a16:creationId xmlns:a16="http://schemas.microsoft.com/office/drawing/2014/main" id="{5DF3F7E5-DC38-4FCE-A199-9834C1947730}"/>
                    </a:ext>
                  </a:extLst>
                </p14:cNvPr>
                <p14:cNvContentPartPr/>
                <p14:nvPr/>
              </p14:nvContentPartPr>
              <p14:xfrm>
                <a:off x="6216340" y="2257517"/>
                <a:ext cx="90360" cy="37800"/>
              </p14:xfrm>
            </p:contentPart>
          </mc:Choice>
          <mc:Fallback xmlns="">
            <p:pic>
              <p:nvPicPr>
                <p:cNvPr id="188" name="Ink 187">
                  <a:extLst>
                    <a:ext uri="{FF2B5EF4-FFF2-40B4-BE49-F238E27FC236}">
                      <a16:creationId xmlns:a16="http://schemas.microsoft.com/office/drawing/2014/main" id="{5DF3F7E5-DC38-4FCE-A199-9834C1947730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6212020" y="2253197"/>
                  <a:ext cx="99000" cy="4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9">
              <p14:nvContentPartPr>
                <p14:cNvPr id="190" name="Ink 189">
                  <a:extLst>
                    <a:ext uri="{FF2B5EF4-FFF2-40B4-BE49-F238E27FC236}">
                      <a16:creationId xmlns:a16="http://schemas.microsoft.com/office/drawing/2014/main" id="{8991F10E-67F0-4F61-80F4-26EAD05159DE}"/>
                    </a:ext>
                  </a:extLst>
                </p14:cNvPr>
                <p14:cNvContentPartPr/>
                <p14:nvPr/>
              </p14:nvContentPartPr>
              <p14:xfrm>
                <a:off x="6230020" y="2235917"/>
                <a:ext cx="110880" cy="60120"/>
              </p14:xfrm>
            </p:contentPart>
          </mc:Choice>
          <mc:Fallback xmlns="">
            <p:pic>
              <p:nvPicPr>
                <p:cNvPr id="190" name="Ink 189">
                  <a:extLst>
                    <a:ext uri="{FF2B5EF4-FFF2-40B4-BE49-F238E27FC236}">
                      <a16:creationId xmlns:a16="http://schemas.microsoft.com/office/drawing/2014/main" id="{8991F10E-67F0-4F61-80F4-26EAD05159DE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6225700" y="2231597"/>
                  <a:ext cx="119520" cy="68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1D63F15C-E038-4732-9E69-0B75664E489E}"/>
              </a:ext>
            </a:extLst>
          </p:cNvPr>
          <p:cNvGrpSpPr/>
          <p:nvPr/>
        </p:nvGrpSpPr>
        <p:grpSpPr>
          <a:xfrm>
            <a:off x="4817579" y="2292485"/>
            <a:ext cx="204840" cy="225720"/>
            <a:chOff x="4817579" y="2292485"/>
            <a:chExt cx="204840" cy="225720"/>
          </a:xfrm>
        </p:grpSpPr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41">
              <p14:nvContentPartPr>
                <p14:cNvPr id="192" name="Ink 191">
                  <a:extLst>
                    <a:ext uri="{FF2B5EF4-FFF2-40B4-BE49-F238E27FC236}">
                      <a16:creationId xmlns:a16="http://schemas.microsoft.com/office/drawing/2014/main" id="{224C9FF5-A04F-48B5-A177-87287E475D77}"/>
                    </a:ext>
                  </a:extLst>
                </p14:cNvPr>
                <p14:cNvContentPartPr/>
                <p14:nvPr/>
              </p14:nvContentPartPr>
              <p14:xfrm>
                <a:off x="4946819" y="2456285"/>
                <a:ext cx="360" cy="360"/>
              </p14:xfrm>
            </p:contentPart>
          </mc:Choice>
          <mc:Fallback>
            <p:pic>
              <p:nvPicPr>
                <p:cNvPr id="192" name="Ink 191">
                  <a:extLst>
                    <a:ext uri="{FF2B5EF4-FFF2-40B4-BE49-F238E27FC236}">
                      <a16:creationId xmlns:a16="http://schemas.microsoft.com/office/drawing/2014/main" id="{224C9FF5-A04F-48B5-A177-87287E475D77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4938179" y="2447645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43">
              <p14:nvContentPartPr>
                <p14:cNvPr id="193" name="Ink 192">
                  <a:extLst>
                    <a:ext uri="{FF2B5EF4-FFF2-40B4-BE49-F238E27FC236}">
                      <a16:creationId xmlns:a16="http://schemas.microsoft.com/office/drawing/2014/main" id="{36846630-DF8C-478C-80DB-B90B78AEFF4A}"/>
                    </a:ext>
                  </a:extLst>
                </p14:cNvPr>
                <p14:cNvContentPartPr/>
                <p14:nvPr/>
              </p14:nvContentPartPr>
              <p14:xfrm>
                <a:off x="4995059" y="2476805"/>
                <a:ext cx="360" cy="360"/>
              </p14:xfrm>
            </p:contentPart>
          </mc:Choice>
          <mc:Fallback>
            <p:pic>
              <p:nvPicPr>
                <p:cNvPr id="193" name="Ink 192">
                  <a:extLst>
                    <a:ext uri="{FF2B5EF4-FFF2-40B4-BE49-F238E27FC236}">
                      <a16:creationId xmlns:a16="http://schemas.microsoft.com/office/drawing/2014/main" id="{36846630-DF8C-478C-80DB-B90B78AEFF4A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4986059" y="2467805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45">
              <p14:nvContentPartPr>
                <p14:cNvPr id="194" name="Ink 193">
                  <a:extLst>
                    <a:ext uri="{FF2B5EF4-FFF2-40B4-BE49-F238E27FC236}">
                      <a16:creationId xmlns:a16="http://schemas.microsoft.com/office/drawing/2014/main" id="{31F7F0C8-0152-4041-8112-1E7DF0723BAE}"/>
                    </a:ext>
                  </a:extLst>
                </p14:cNvPr>
                <p14:cNvContentPartPr/>
                <p14:nvPr/>
              </p14:nvContentPartPr>
              <p14:xfrm>
                <a:off x="4954019" y="2463125"/>
                <a:ext cx="360" cy="360"/>
              </p14:xfrm>
            </p:contentPart>
          </mc:Choice>
          <mc:Fallback>
            <p:pic>
              <p:nvPicPr>
                <p:cNvPr id="194" name="Ink 193">
                  <a:extLst>
                    <a:ext uri="{FF2B5EF4-FFF2-40B4-BE49-F238E27FC236}">
                      <a16:creationId xmlns:a16="http://schemas.microsoft.com/office/drawing/2014/main" id="{31F7F0C8-0152-4041-8112-1E7DF0723BAE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4936019" y="24451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47">
              <p14:nvContentPartPr>
                <p14:cNvPr id="196" name="Ink 195">
                  <a:extLst>
                    <a:ext uri="{FF2B5EF4-FFF2-40B4-BE49-F238E27FC236}">
                      <a16:creationId xmlns:a16="http://schemas.microsoft.com/office/drawing/2014/main" id="{869513FF-3246-479D-AF13-6B22D116CFC6}"/>
                    </a:ext>
                  </a:extLst>
                </p14:cNvPr>
                <p14:cNvContentPartPr/>
                <p14:nvPr/>
              </p14:nvContentPartPr>
              <p14:xfrm>
                <a:off x="4974179" y="2463125"/>
                <a:ext cx="360" cy="360"/>
              </p14:xfrm>
            </p:contentPart>
          </mc:Choice>
          <mc:Fallback>
            <p:pic>
              <p:nvPicPr>
                <p:cNvPr id="196" name="Ink 195">
                  <a:extLst>
                    <a:ext uri="{FF2B5EF4-FFF2-40B4-BE49-F238E27FC236}">
                      <a16:creationId xmlns:a16="http://schemas.microsoft.com/office/drawing/2014/main" id="{869513FF-3246-479D-AF13-6B22D116CFC6}"/>
                    </a:ext>
                  </a:extLst>
                </p:cNvPr>
                <p:cNvPicPr/>
                <p:nvPr/>
              </p:nvPicPr>
              <p:blipFill>
                <a:blip r:embed="rId248"/>
                <a:stretch>
                  <a:fillRect/>
                </a:stretch>
              </p:blipFill>
              <p:spPr>
                <a:xfrm>
                  <a:off x="4956539" y="24451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49">
              <p14:nvContentPartPr>
                <p14:cNvPr id="198" name="Ink 197">
                  <a:extLst>
                    <a:ext uri="{FF2B5EF4-FFF2-40B4-BE49-F238E27FC236}">
                      <a16:creationId xmlns:a16="http://schemas.microsoft.com/office/drawing/2014/main" id="{6698D43A-0E90-4503-AA37-F9EF91C79922}"/>
                    </a:ext>
                  </a:extLst>
                </p14:cNvPr>
                <p14:cNvContentPartPr/>
                <p14:nvPr/>
              </p14:nvContentPartPr>
              <p14:xfrm>
                <a:off x="4919819" y="2456285"/>
                <a:ext cx="360" cy="360"/>
              </p14:xfrm>
            </p:contentPart>
          </mc:Choice>
          <mc:Fallback>
            <p:pic>
              <p:nvPicPr>
                <p:cNvPr id="198" name="Ink 197">
                  <a:extLst>
                    <a:ext uri="{FF2B5EF4-FFF2-40B4-BE49-F238E27FC236}">
                      <a16:creationId xmlns:a16="http://schemas.microsoft.com/office/drawing/2014/main" id="{6698D43A-0E90-4503-AA37-F9EF91C79922}"/>
                    </a:ext>
                  </a:extLst>
                </p:cNvPr>
                <p:cNvPicPr/>
                <p:nvPr/>
              </p:nvPicPr>
              <p:blipFill>
                <a:blip r:embed="rId250"/>
                <a:stretch>
                  <a:fillRect/>
                </a:stretch>
              </p:blipFill>
              <p:spPr>
                <a:xfrm>
                  <a:off x="4902179" y="24386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51">
              <p14:nvContentPartPr>
                <p14:cNvPr id="200" name="Ink 199">
                  <a:extLst>
                    <a:ext uri="{FF2B5EF4-FFF2-40B4-BE49-F238E27FC236}">
                      <a16:creationId xmlns:a16="http://schemas.microsoft.com/office/drawing/2014/main" id="{373370EF-BF3E-4658-92CD-E42018CE52F6}"/>
                    </a:ext>
                  </a:extLst>
                </p14:cNvPr>
                <p14:cNvContentPartPr/>
                <p14:nvPr/>
              </p14:nvContentPartPr>
              <p14:xfrm>
                <a:off x="4892459" y="2442605"/>
                <a:ext cx="360" cy="360"/>
              </p14:xfrm>
            </p:contentPart>
          </mc:Choice>
          <mc:Fallback>
            <p:pic>
              <p:nvPicPr>
                <p:cNvPr id="200" name="Ink 199">
                  <a:extLst>
                    <a:ext uri="{FF2B5EF4-FFF2-40B4-BE49-F238E27FC236}">
                      <a16:creationId xmlns:a16="http://schemas.microsoft.com/office/drawing/2014/main" id="{373370EF-BF3E-4658-92CD-E42018CE52F6}"/>
                    </a:ext>
                  </a:extLst>
                </p:cNvPr>
                <p:cNvPicPr/>
                <p:nvPr/>
              </p:nvPicPr>
              <p:blipFill>
                <a:blip r:embed="rId252"/>
                <a:stretch>
                  <a:fillRect/>
                </a:stretch>
              </p:blipFill>
              <p:spPr>
                <a:xfrm>
                  <a:off x="4874819" y="24249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53">
              <p14:nvContentPartPr>
                <p14:cNvPr id="201" name="Ink 200">
                  <a:extLst>
                    <a:ext uri="{FF2B5EF4-FFF2-40B4-BE49-F238E27FC236}">
                      <a16:creationId xmlns:a16="http://schemas.microsoft.com/office/drawing/2014/main" id="{B58F8778-70E7-4E8D-A00C-F030A21C33B0}"/>
                    </a:ext>
                  </a:extLst>
                </p14:cNvPr>
                <p14:cNvContentPartPr/>
                <p14:nvPr/>
              </p14:nvContentPartPr>
              <p14:xfrm>
                <a:off x="4865099" y="2428925"/>
                <a:ext cx="360" cy="360"/>
              </p14:xfrm>
            </p:contentPart>
          </mc:Choice>
          <mc:Fallback>
            <p:pic>
              <p:nvPicPr>
                <p:cNvPr id="201" name="Ink 200">
                  <a:extLst>
                    <a:ext uri="{FF2B5EF4-FFF2-40B4-BE49-F238E27FC236}">
                      <a16:creationId xmlns:a16="http://schemas.microsoft.com/office/drawing/2014/main" id="{B58F8778-70E7-4E8D-A00C-F030A21C33B0}"/>
                    </a:ext>
                  </a:extLst>
                </p:cNvPr>
                <p:cNvPicPr/>
                <p:nvPr/>
              </p:nvPicPr>
              <p:blipFill>
                <a:blip r:embed="rId254"/>
                <a:stretch>
                  <a:fillRect/>
                </a:stretch>
              </p:blipFill>
              <p:spPr>
                <a:xfrm>
                  <a:off x="4847459" y="24112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55">
              <p14:nvContentPartPr>
                <p14:cNvPr id="203" name="Ink 202">
                  <a:extLst>
                    <a:ext uri="{FF2B5EF4-FFF2-40B4-BE49-F238E27FC236}">
                      <a16:creationId xmlns:a16="http://schemas.microsoft.com/office/drawing/2014/main" id="{75A7E91F-2758-485E-A316-81C77B8B2987}"/>
                    </a:ext>
                  </a:extLst>
                </p14:cNvPr>
                <p14:cNvContentPartPr/>
                <p14:nvPr/>
              </p14:nvContentPartPr>
              <p14:xfrm>
                <a:off x="4851419" y="2408765"/>
                <a:ext cx="360" cy="360"/>
              </p14:xfrm>
            </p:contentPart>
          </mc:Choice>
          <mc:Fallback>
            <p:pic>
              <p:nvPicPr>
                <p:cNvPr id="203" name="Ink 202">
                  <a:extLst>
                    <a:ext uri="{FF2B5EF4-FFF2-40B4-BE49-F238E27FC236}">
                      <a16:creationId xmlns:a16="http://schemas.microsoft.com/office/drawing/2014/main" id="{75A7E91F-2758-485E-A316-81C77B8B2987}"/>
                    </a:ext>
                  </a:extLst>
                </p:cNvPr>
                <p:cNvPicPr/>
                <p:nvPr/>
              </p:nvPicPr>
              <p:blipFill>
                <a:blip r:embed="rId256"/>
                <a:stretch>
                  <a:fillRect/>
                </a:stretch>
              </p:blipFill>
              <p:spPr>
                <a:xfrm>
                  <a:off x="4833779" y="23907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57">
              <p14:nvContentPartPr>
                <p14:cNvPr id="205" name="Ink 204">
                  <a:extLst>
                    <a:ext uri="{FF2B5EF4-FFF2-40B4-BE49-F238E27FC236}">
                      <a16:creationId xmlns:a16="http://schemas.microsoft.com/office/drawing/2014/main" id="{AD4D412F-83AE-47D6-A506-800F36E30A27}"/>
                    </a:ext>
                  </a:extLst>
                </p14:cNvPr>
                <p14:cNvContentPartPr/>
                <p14:nvPr/>
              </p14:nvContentPartPr>
              <p14:xfrm>
                <a:off x="4817579" y="2387885"/>
                <a:ext cx="360" cy="360"/>
              </p14:xfrm>
            </p:contentPart>
          </mc:Choice>
          <mc:Fallback>
            <p:pic>
              <p:nvPicPr>
                <p:cNvPr id="205" name="Ink 204">
                  <a:extLst>
                    <a:ext uri="{FF2B5EF4-FFF2-40B4-BE49-F238E27FC236}">
                      <a16:creationId xmlns:a16="http://schemas.microsoft.com/office/drawing/2014/main" id="{AD4D412F-83AE-47D6-A506-800F36E30A27}"/>
                    </a:ext>
                  </a:extLst>
                </p:cNvPr>
                <p:cNvPicPr/>
                <p:nvPr/>
              </p:nvPicPr>
              <p:blipFill>
                <a:blip r:embed="rId258"/>
                <a:stretch>
                  <a:fillRect/>
                </a:stretch>
              </p:blipFill>
              <p:spPr>
                <a:xfrm>
                  <a:off x="4799579" y="23702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59">
              <p14:nvContentPartPr>
                <p14:cNvPr id="206" name="Ink 205">
                  <a:extLst>
                    <a:ext uri="{FF2B5EF4-FFF2-40B4-BE49-F238E27FC236}">
                      <a16:creationId xmlns:a16="http://schemas.microsoft.com/office/drawing/2014/main" id="{3D9B1830-9DC5-4068-B926-CC66C8CEC4F3}"/>
                    </a:ext>
                  </a:extLst>
                </p14:cNvPr>
                <p14:cNvContentPartPr/>
                <p14:nvPr/>
              </p14:nvContentPartPr>
              <p14:xfrm>
                <a:off x="4817579" y="2360525"/>
                <a:ext cx="360" cy="360"/>
              </p14:xfrm>
            </p:contentPart>
          </mc:Choice>
          <mc:Fallback>
            <p:pic>
              <p:nvPicPr>
                <p:cNvPr id="206" name="Ink 205">
                  <a:extLst>
                    <a:ext uri="{FF2B5EF4-FFF2-40B4-BE49-F238E27FC236}">
                      <a16:creationId xmlns:a16="http://schemas.microsoft.com/office/drawing/2014/main" id="{3D9B1830-9DC5-4068-B926-CC66C8CEC4F3}"/>
                    </a:ext>
                  </a:extLst>
                </p:cNvPr>
                <p:cNvPicPr/>
                <p:nvPr/>
              </p:nvPicPr>
              <p:blipFill>
                <a:blip r:embed="rId260"/>
                <a:stretch>
                  <a:fillRect/>
                </a:stretch>
              </p:blipFill>
              <p:spPr>
                <a:xfrm>
                  <a:off x="4799579" y="23428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61">
              <p14:nvContentPartPr>
                <p14:cNvPr id="208" name="Ink 207">
                  <a:extLst>
                    <a:ext uri="{FF2B5EF4-FFF2-40B4-BE49-F238E27FC236}">
                      <a16:creationId xmlns:a16="http://schemas.microsoft.com/office/drawing/2014/main" id="{F6F68EE5-12E9-4524-8EA7-3BB72F6417B9}"/>
                    </a:ext>
                  </a:extLst>
                </p14:cNvPr>
                <p14:cNvContentPartPr/>
                <p14:nvPr/>
              </p14:nvContentPartPr>
              <p14:xfrm>
                <a:off x="4824059" y="2340365"/>
                <a:ext cx="360" cy="360"/>
              </p14:xfrm>
            </p:contentPart>
          </mc:Choice>
          <mc:Fallback>
            <p:pic>
              <p:nvPicPr>
                <p:cNvPr id="208" name="Ink 207">
                  <a:extLst>
                    <a:ext uri="{FF2B5EF4-FFF2-40B4-BE49-F238E27FC236}">
                      <a16:creationId xmlns:a16="http://schemas.microsoft.com/office/drawing/2014/main" id="{F6F68EE5-12E9-4524-8EA7-3BB72F6417B9}"/>
                    </a:ext>
                  </a:extLst>
                </p:cNvPr>
                <p:cNvPicPr/>
                <p:nvPr/>
              </p:nvPicPr>
              <p:blipFill>
                <a:blip r:embed="rId262"/>
                <a:stretch>
                  <a:fillRect/>
                </a:stretch>
              </p:blipFill>
              <p:spPr>
                <a:xfrm>
                  <a:off x="4806419" y="23223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63">
              <p14:nvContentPartPr>
                <p14:cNvPr id="210" name="Ink 209">
                  <a:extLst>
                    <a:ext uri="{FF2B5EF4-FFF2-40B4-BE49-F238E27FC236}">
                      <a16:creationId xmlns:a16="http://schemas.microsoft.com/office/drawing/2014/main" id="{F5530758-3365-46EE-B5EA-2C07B0E5C527}"/>
                    </a:ext>
                  </a:extLst>
                </p14:cNvPr>
                <p14:cNvContentPartPr/>
                <p14:nvPr/>
              </p14:nvContentPartPr>
              <p14:xfrm>
                <a:off x="4844579" y="2408765"/>
                <a:ext cx="360" cy="360"/>
              </p14:xfrm>
            </p:contentPart>
          </mc:Choice>
          <mc:Fallback>
            <p:pic>
              <p:nvPicPr>
                <p:cNvPr id="210" name="Ink 209">
                  <a:extLst>
                    <a:ext uri="{FF2B5EF4-FFF2-40B4-BE49-F238E27FC236}">
                      <a16:creationId xmlns:a16="http://schemas.microsoft.com/office/drawing/2014/main" id="{F5530758-3365-46EE-B5EA-2C07B0E5C527}"/>
                    </a:ext>
                  </a:extLst>
                </p:cNvPr>
                <p:cNvPicPr/>
                <p:nvPr/>
              </p:nvPicPr>
              <p:blipFill>
                <a:blip r:embed="rId264"/>
                <a:stretch>
                  <a:fillRect/>
                </a:stretch>
              </p:blipFill>
              <p:spPr>
                <a:xfrm>
                  <a:off x="4826579" y="23907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65">
              <p14:nvContentPartPr>
                <p14:cNvPr id="212" name="Ink 211">
                  <a:extLst>
                    <a:ext uri="{FF2B5EF4-FFF2-40B4-BE49-F238E27FC236}">
                      <a16:creationId xmlns:a16="http://schemas.microsoft.com/office/drawing/2014/main" id="{93D6E5AB-D801-4FF9-B37C-4557E7BA82E9}"/>
                    </a:ext>
                  </a:extLst>
                </p14:cNvPr>
                <p14:cNvContentPartPr/>
                <p14:nvPr/>
              </p14:nvContentPartPr>
              <p14:xfrm>
                <a:off x="4837739" y="2306165"/>
                <a:ext cx="360" cy="360"/>
              </p14:xfrm>
            </p:contentPart>
          </mc:Choice>
          <mc:Fallback>
            <p:pic>
              <p:nvPicPr>
                <p:cNvPr id="212" name="Ink 211">
                  <a:extLst>
                    <a:ext uri="{FF2B5EF4-FFF2-40B4-BE49-F238E27FC236}">
                      <a16:creationId xmlns:a16="http://schemas.microsoft.com/office/drawing/2014/main" id="{93D6E5AB-D801-4FF9-B37C-4557E7BA82E9}"/>
                    </a:ext>
                  </a:extLst>
                </p:cNvPr>
                <p:cNvPicPr/>
                <p:nvPr/>
              </p:nvPicPr>
              <p:blipFill>
                <a:blip r:embed="rId266"/>
                <a:stretch>
                  <a:fillRect/>
                </a:stretch>
              </p:blipFill>
              <p:spPr>
                <a:xfrm>
                  <a:off x="4820099" y="22885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67">
              <p14:nvContentPartPr>
                <p14:cNvPr id="213" name="Ink 212">
                  <a:extLst>
                    <a:ext uri="{FF2B5EF4-FFF2-40B4-BE49-F238E27FC236}">
                      <a16:creationId xmlns:a16="http://schemas.microsoft.com/office/drawing/2014/main" id="{0AC0F82E-23CC-40D5-B683-45A9A640EBE3}"/>
                    </a:ext>
                  </a:extLst>
                </p14:cNvPr>
                <p14:cNvContentPartPr/>
                <p14:nvPr/>
              </p14:nvContentPartPr>
              <p14:xfrm>
                <a:off x="4865099" y="2292485"/>
                <a:ext cx="360" cy="360"/>
              </p14:xfrm>
            </p:contentPart>
          </mc:Choice>
          <mc:Fallback>
            <p:pic>
              <p:nvPicPr>
                <p:cNvPr id="213" name="Ink 212">
                  <a:extLst>
                    <a:ext uri="{FF2B5EF4-FFF2-40B4-BE49-F238E27FC236}">
                      <a16:creationId xmlns:a16="http://schemas.microsoft.com/office/drawing/2014/main" id="{0AC0F82E-23CC-40D5-B683-45A9A640EBE3}"/>
                    </a:ext>
                  </a:extLst>
                </p:cNvPr>
                <p:cNvPicPr/>
                <p:nvPr/>
              </p:nvPicPr>
              <p:blipFill>
                <a:blip r:embed="rId268"/>
                <a:stretch>
                  <a:fillRect/>
                </a:stretch>
              </p:blipFill>
              <p:spPr>
                <a:xfrm>
                  <a:off x="4847459" y="22748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69">
              <p14:nvContentPartPr>
                <p14:cNvPr id="215" name="Ink 214">
                  <a:extLst>
                    <a:ext uri="{FF2B5EF4-FFF2-40B4-BE49-F238E27FC236}">
                      <a16:creationId xmlns:a16="http://schemas.microsoft.com/office/drawing/2014/main" id="{70ACBD61-5193-429C-AF0F-750068FD0633}"/>
                    </a:ext>
                  </a:extLst>
                </p14:cNvPr>
                <p14:cNvContentPartPr/>
                <p14:nvPr/>
              </p14:nvContentPartPr>
              <p14:xfrm>
                <a:off x="4831259" y="2313005"/>
                <a:ext cx="360" cy="360"/>
              </p14:xfrm>
            </p:contentPart>
          </mc:Choice>
          <mc:Fallback>
            <p:pic>
              <p:nvPicPr>
                <p:cNvPr id="215" name="Ink 214">
                  <a:extLst>
                    <a:ext uri="{FF2B5EF4-FFF2-40B4-BE49-F238E27FC236}">
                      <a16:creationId xmlns:a16="http://schemas.microsoft.com/office/drawing/2014/main" id="{70ACBD61-5193-429C-AF0F-750068FD0633}"/>
                    </a:ext>
                  </a:extLst>
                </p:cNvPr>
                <p:cNvPicPr/>
                <p:nvPr/>
              </p:nvPicPr>
              <p:blipFill>
                <a:blip r:embed="rId270"/>
                <a:stretch>
                  <a:fillRect/>
                </a:stretch>
              </p:blipFill>
              <p:spPr>
                <a:xfrm>
                  <a:off x="4813259" y="2295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71">
              <p14:nvContentPartPr>
                <p14:cNvPr id="217" name="Ink 216">
                  <a:extLst>
                    <a:ext uri="{FF2B5EF4-FFF2-40B4-BE49-F238E27FC236}">
                      <a16:creationId xmlns:a16="http://schemas.microsoft.com/office/drawing/2014/main" id="{3C602C1D-846B-4FC3-AD9E-AA22157FAFBE}"/>
                    </a:ext>
                  </a:extLst>
                </p14:cNvPr>
                <p14:cNvContentPartPr/>
                <p14:nvPr/>
              </p14:nvContentPartPr>
              <p14:xfrm>
                <a:off x="4824059" y="2395085"/>
                <a:ext cx="360" cy="360"/>
              </p14:xfrm>
            </p:contentPart>
          </mc:Choice>
          <mc:Fallback>
            <p:pic>
              <p:nvPicPr>
                <p:cNvPr id="217" name="Ink 216">
                  <a:extLst>
                    <a:ext uri="{FF2B5EF4-FFF2-40B4-BE49-F238E27FC236}">
                      <a16:creationId xmlns:a16="http://schemas.microsoft.com/office/drawing/2014/main" id="{3C602C1D-846B-4FC3-AD9E-AA22157FAFBE}"/>
                    </a:ext>
                  </a:extLst>
                </p:cNvPr>
                <p:cNvPicPr/>
                <p:nvPr/>
              </p:nvPicPr>
              <p:blipFill>
                <a:blip r:embed="rId272"/>
                <a:stretch>
                  <a:fillRect/>
                </a:stretch>
              </p:blipFill>
              <p:spPr>
                <a:xfrm>
                  <a:off x="4806419" y="23770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73">
              <p14:nvContentPartPr>
                <p14:cNvPr id="219" name="Ink 218">
                  <a:extLst>
                    <a:ext uri="{FF2B5EF4-FFF2-40B4-BE49-F238E27FC236}">
                      <a16:creationId xmlns:a16="http://schemas.microsoft.com/office/drawing/2014/main" id="{BC2F8EE2-BE82-4A0B-A029-7D47399D8F91}"/>
                    </a:ext>
                  </a:extLst>
                </p14:cNvPr>
                <p14:cNvContentPartPr/>
                <p14:nvPr/>
              </p14:nvContentPartPr>
              <p14:xfrm>
                <a:off x="4981379" y="2490485"/>
                <a:ext cx="360" cy="360"/>
              </p14:xfrm>
            </p:contentPart>
          </mc:Choice>
          <mc:Fallback>
            <p:pic>
              <p:nvPicPr>
                <p:cNvPr id="219" name="Ink 218">
                  <a:extLst>
                    <a:ext uri="{FF2B5EF4-FFF2-40B4-BE49-F238E27FC236}">
                      <a16:creationId xmlns:a16="http://schemas.microsoft.com/office/drawing/2014/main" id="{BC2F8EE2-BE82-4A0B-A029-7D47399D8F91}"/>
                    </a:ext>
                  </a:extLst>
                </p:cNvPr>
                <p:cNvPicPr/>
                <p:nvPr/>
              </p:nvPicPr>
              <p:blipFill>
                <a:blip r:embed="rId274"/>
                <a:stretch>
                  <a:fillRect/>
                </a:stretch>
              </p:blipFill>
              <p:spPr>
                <a:xfrm>
                  <a:off x="4963379" y="24724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75">
              <p14:nvContentPartPr>
                <p14:cNvPr id="220" name="Ink 219">
                  <a:extLst>
                    <a:ext uri="{FF2B5EF4-FFF2-40B4-BE49-F238E27FC236}">
                      <a16:creationId xmlns:a16="http://schemas.microsoft.com/office/drawing/2014/main" id="{194994A0-2156-4B00-B1DA-DDE014C3AFA1}"/>
                    </a:ext>
                  </a:extLst>
                </p14:cNvPr>
                <p14:cNvContentPartPr/>
                <p14:nvPr/>
              </p14:nvContentPartPr>
              <p14:xfrm>
                <a:off x="4940339" y="2469965"/>
                <a:ext cx="360" cy="360"/>
              </p14:xfrm>
            </p:contentPart>
          </mc:Choice>
          <mc:Fallback>
            <p:pic>
              <p:nvPicPr>
                <p:cNvPr id="220" name="Ink 219">
                  <a:extLst>
                    <a:ext uri="{FF2B5EF4-FFF2-40B4-BE49-F238E27FC236}">
                      <a16:creationId xmlns:a16="http://schemas.microsoft.com/office/drawing/2014/main" id="{194994A0-2156-4B00-B1DA-DDE014C3AFA1}"/>
                    </a:ext>
                  </a:extLst>
                </p:cNvPr>
                <p:cNvPicPr/>
                <p:nvPr/>
              </p:nvPicPr>
              <p:blipFill>
                <a:blip r:embed="rId276"/>
                <a:stretch>
                  <a:fillRect/>
                </a:stretch>
              </p:blipFill>
              <p:spPr>
                <a:xfrm>
                  <a:off x="4922339" y="24523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77">
              <p14:nvContentPartPr>
                <p14:cNvPr id="222" name="Ink 221">
                  <a:extLst>
                    <a:ext uri="{FF2B5EF4-FFF2-40B4-BE49-F238E27FC236}">
                      <a16:creationId xmlns:a16="http://schemas.microsoft.com/office/drawing/2014/main" id="{C7DFC309-1A92-4F83-B732-23883395FAA1}"/>
                    </a:ext>
                  </a:extLst>
                </p14:cNvPr>
                <p14:cNvContentPartPr/>
                <p14:nvPr/>
              </p14:nvContentPartPr>
              <p14:xfrm>
                <a:off x="4967699" y="2442605"/>
                <a:ext cx="360" cy="360"/>
              </p14:xfrm>
            </p:contentPart>
          </mc:Choice>
          <mc:Fallback>
            <p:pic>
              <p:nvPicPr>
                <p:cNvPr id="222" name="Ink 221">
                  <a:extLst>
                    <a:ext uri="{FF2B5EF4-FFF2-40B4-BE49-F238E27FC236}">
                      <a16:creationId xmlns:a16="http://schemas.microsoft.com/office/drawing/2014/main" id="{C7DFC309-1A92-4F83-B732-23883395FAA1}"/>
                    </a:ext>
                  </a:extLst>
                </p:cNvPr>
                <p:cNvPicPr/>
                <p:nvPr/>
              </p:nvPicPr>
              <p:blipFill>
                <a:blip r:embed="rId278"/>
                <a:stretch>
                  <a:fillRect/>
                </a:stretch>
              </p:blipFill>
              <p:spPr>
                <a:xfrm>
                  <a:off x="4949699" y="24249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79">
              <p14:nvContentPartPr>
                <p14:cNvPr id="223" name="Ink 222">
                  <a:extLst>
                    <a:ext uri="{FF2B5EF4-FFF2-40B4-BE49-F238E27FC236}">
                      <a16:creationId xmlns:a16="http://schemas.microsoft.com/office/drawing/2014/main" id="{A9467D55-7B2B-42AB-8319-4C6B7E0C47BF}"/>
                    </a:ext>
                  </a:extLst>
                </p14:cNvPr>
                <p14:cNvContentPartPr/>
                <p14:nvPr/>
              </p14:nvContentPartPr>
              <p14:xfrm>
                <a:off x="5015219" y="2449445"/>
                <a:ext cx="360" cy="360"/>
              </p14:xfrm>
            </p:contentPart>
          </mc:Choice>
          <mc:Fallback>
            <p:pic>
              <p:nvPicPr>
                <p:cNvPr id="223" name="Ink 222">
                  <a:extLst>
                    <a:ext uri="{FF2B5EF4-FFF2-40B4-BE49-F238E27FC236}">
                      <a16:creationId xmlns:a16="http://schemas.microsoft.com/office/drawing/2014/main" id="{A9467D55-7B2B-42AB-8319-4C6B7E0C47BF}"/>
                    </a:ext>
                  </a:extLst>
                </p:cNvPr>
                <p:cNvPicPr/>
                <p:nvPr/>
              </p:nvPicPr>
              <p:blipFill>
                <a:blip r:embed="rId280"/>
                <a:stretch>
                  <a:fillRect/>
                </a:stretch>
              </p:blipFill>
              <p:spPr>
                <a:xfrm>
                  <a:off x="4997579" y="24314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81">
              <p14:nvContentPartPr>
                <p14:cNvPr id="224" name="Ink 223">
                  <a:extLst>
                    <a:ext uri="{FF2B5EF4-FFF2-40B4-BE49-F238E27FC236}">
                      <a16:creationId xmlns:a16="http://schemas.microsoft.com/office/drawing/2014/main" id="{AB9DDAEC-4077-4E60-9B47-03061405191F}"/>
                    </a:ext>
                  </a:extLst>
                </p14:cNvPr>
                <p14:cNvContentPartPr/>
                <p14:nvPr/>
              </p14:nvContentPartPr>
              <p14:xfrm>
                <a:off x="4995059" y="2449445"/>
                <a:ext cx="360" cy="360"/>
              </p14:xfrm>
            </p:contentPart>
          </mc:Choice>
          <mc:Fallback>
            <p:pic>
              <p:nvPicPr>
                <p:cNvPr id="224" name="Ink 223">
                  <a:extLst>
                    <a:ext uri="{FF2B5EF4-FFF2-40B4-BE49-F238E27FC236}">
                      <a16:creationId xmlns:a16="http://schemas.microsoft.com/office/drawing/2014/main" id="{AB9DDAEC-4077-4E60-9B47-03061405191F}"/>
                    </a:ext>
                  </a:extLst>
                </p:cNvPr>
                <p:cNvPicPr/>
                <p:nvPr/>
              </p:nvPicPr>
              <p:blipFill>
                <a:blip r:embed="rId282"/>
                <a:stretch>
                  <a:fillRect/>
                </a:stretch>
              </p:blipFill>
              <p:spPr>
                <a:xfrm>
                  <a:off x="4977059" y="24314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83">
              <p14:nvContentPartPr>
                <p14:cNvPr id="225" name="Ink 224">
                  <a:extLst>
                    <a:ext uri="{FF2B5EF4-FFF2-40B4-BE49-F238E27FC236}">
                      <a16:creationId xmlns:a16="http://schemas.microsoft.com/office/drawing/2014/main" id="{F9A06B65-7917-4841-8EB8-1E0EE2D94929}"/>
                    </a:ext>
                  </a:extLst>
                </p14:cNvPr>
                <p14:cNvContentPartPr/>
                <p14:nvPr/>
              </p14:nvContentPartPr>
              <p14:xfrm>
                <a:off x="4967699" y="2483645"/>
                <a:ext cx="360" cy="360"/>
              </p14:xfrm>
            </p:contentPart>
          </mc:Choice>
          <mc:Fallback>
            <p:pic>
              <p:nvPicPr>
                <p:cNvPr id="225" name="Ink 224">
                  <a:extLst>
                    <a:ext uri="{FF2B5EF4-FFF2-40B4-BE49-F238E27FC236}">
                      <a16:creationId xmlns:a16="http://schemas.microsoft.com/office/drawing/2014/main" id="{F9A06B65-7917-4841-8EB8-1E0EE2D94929}"/>
                    </a:ext>
                  </a:extLst>
                </p:cNvPr>
                <p:cNvPicPr/>
                <p:nvPr/>
              </p:nvPicPr>
              <p:blipFill>
                <a:blip r:embed="rId284"/>
                <a:stretch>
                  <a:fillRect/>
                </a:stretch>
              </p:blipFill>
              <p:spPr>
                <a:xfrm>
                  <a:off x="494969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85">
              <p14:nvContentPartPr>
                <p14:cNvPr id="226" name="Ink 225">
                  <a:extLst>
                    <a:ext uri="{FF2B5EF4-FFF2-40B4-BE49-F238E27FC236}">
                      <a16:creationId xmlns:a16="http://schemas.microsoft.com/office/drawing/2014/main" id="{8E3C0BB9-64BB-4956-93A6-B02FA9C97870}"/>
                    </a:ext>
                  </a:extLst>
                </p14:cNvPr>
                <p14:cNvContentPartPr/>
                <p14:nvPr/>
              </p14:nvContentPartPr>
              <p14:xfrm>
                <a:off x="4995059" y="2517845"/>
                <a:ext cx="360" cy="360"/>
              </p14:xfrm>
            </p:contentPart>
          </mc:Choice>
          <mc:Fallback>
            <p:pic>
              <p:nvPicPr>
                <p:cNvPr id="226" name="Ink 225">
                  <a:extLst>
                    <a:ext uri="{FF2B5EF4-FFF2-40B4-BE49-F238E27FC236}">
                      <a16:creationId xmlns:a16="http://schemas.microsoft.com/office/drawing/2014/main" id="{8E3C0BB9-64BB-4956-93A6-B02FA9C97870}"/>
                    </a:ext>
                  </a:extLst>
                </p:cNvPr>
                <p:cNvPicPr/>
                <p:nvPr/>
              </p:nvPicPr>
              <p:blipFill>
                <a:blip r:embed="rId286"/>
                <a:stretch>
                  <a:fillRect/>
                </a:stretch>
              </p:blipFill>
              <p:spPr>
                <a:xfrm>
                  <a:off x="4977059" y="24998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87">
              <p14:nvContentPartPr>
                <p14:cNvPr id="227" name="Ink 226">
                  <a:extLst>
                    <a:ext uri="{FF2B5EF4-FFF2-40B4-BE49-F238E27FC236}">
                      <a16:creationId xmlns:a16="http://schemas.microsoft.com/office/drawing/2014/main" id="{72691A6B-A1A7-4107-9237-C0E667D54106}"/>
                    </a:ext>
                  </a:extLst>
                </p14:cNvPr>
                <p14:cNvContentPartPr/>
                <p14:nvPr/>
              </p14:nvContentPartPr>
              <p14:xfrm>
                <a:off x="4995059" y="2456285"/>
                <a:ext cx="360" cy="360"/>
              </p14:xfrm>
            </p:contentPart>
          </mc:Choice>
          <mc:Fallback>
            <p:pic>
              <p:nvPicPr>
                <p:cNvPr id="227" name="Ink 226">
                  <a:extLst>
                    <a:ext uri="{FF2B5EF4-FFF2-40B4-BE49-F238E27FC236}">
                      <a16:creationId xmlns:a16="http://schemas.microsoft.com/office/drawing/2014/main" id="{72691A6B-A1A7-4107-9237-C0E667D54106}"/>
                    </a:ext>
                  </a:extLst>
                </p:cNvPr>
                <p:cNvPicPr/>
                <p:nvPr/>
              </p:nvPicPr>
              <p:blipFill>
                <a:blip r:embed="rId288"/>
                <a:stretch>
                  <a:fillRect/>
                </a:stretch>
              </p:blipFill>
              <p:spPr>
                <a:xfrm>
                  <a:off x="4977059" y="24386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89">
              <p14:nvContentPartPr>
                <p14:cNvPr id="228" name="Ink 227">
                  <a:extLst>
                    <a:ext uri="{FF2B5EF4-FFF2-40B4-BE49-F238E27FC236}">
                      <a16:creationId xmlns:a16="http://schemas.microsoft.com/office/drawing/2014/main" id="{6767D0F6-5173-49EE-A595-5BC0D1603FEB}"/>
                    </a:ext>
                  </a:extLst>
                </p14:cNvPr>
                <p14:cNvContentPartPr/>
                <p14:nvPr/>
              </p14:nvContentPartPr>
              <p14:xfrm>
                <a:off x="5005499" y="2456285"/>
                <a:ext cx="3240" cy="360"/>
              </p14:xfrm>
            </p:contentPart>
          </mc:Choice>
          <mc:Fallback>
            <p:pic>
              <p:nvPicPr>
                <p:cNvPr id="228" name="Ink 227">
                  <a:extLst>
                    <a:ext uri="{FF2B5EF4-FFF2-40B4-BE49-F238E27FC236}">
                      <a16:creationId xmlns:a16="http://schemas.microsoft.com/office/drawing/2014/main" id="{6767D0F6-5173-49EE-A595-5BC0D1603FEB}"/>
                    </a:ext>
                  </a:extLst>
                </p:cNvPr>
                <p:cNvPicPr/>
                <p:nvPr/>
              </p:nvPicPr>
              <p:blipFill>
                <a:blip r:embed="rId290"/>
                <a:stretch>
                  <a:fillRect/>
                </a:stretch>
              </p:blipFill>
              <p:spPr>
                <a:xfrm>
                  <a:off x="4987859" y="2438645"/>
                  <a:ext cx="3888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91">
              <p14:nvContentPartPr>
                <p14:cNvPr id="230" name="Ink 229">
                  <a:extLst>
                    <a:ext uri="{FF2B5EF4-FFF2-40B4-BE49-F238E27FC236}">
                      <a16:creationId xmlns:a16="http://schemas.microsoft.com/office/drawing/2014/main" id="{A96D9CAE-6D26-4B85-AEB9-853A2161EEE9}"/>
                    </a:ext>
                  </a:extLst>
                </p14:cNvPr>
                <p14:cNvContentPartPr/>
                <p14:nvPr/>
              </p14:nvContentPartPr>
              <p14:xfrm>
                <a:off x="5008379" y="2483645"/>
                <a:ext cx="360" cy="360"/>
              </p14:xfrm>
            </p:contentPart>
          </mc:Choice>
          <mc:Fallback>
            <p:pic>
              <p:nvPicPr>
                <p:cNvPr id="230" name="Ink 229">
                  <a:extLst>
                    <a:ext uri="{FF2B5EF4-FFF2-40B4-BE49-F238E27FC236}">
                      <a16:creationId xmlns:a16="http://schemas.microsoft.com/office/drawing/2014/main" id="{A96D9CAE-6D26-4B85-AEB9-853A2161EEE9}"/>
                    </a:ext>
                  </a:extLst>
                </p:cNvPr>
                <p:cNvPicPr/>
                <p:nvPr/>
              </p:nvPicPr>
              <p:blipFill>
                <a:blip r:embed="rId292"/>
                <a:stretch>
                  <a:fillRect/>
                </a:stretch>
              </p:blipFill>
              <p:spPr>
                <a:xfrm>
                  <a:off x="499037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93">
              <p14:nvContentPartPr>
                <p14:cNvPr id="231" name="Ink 230">
                  <a:extLst>
                    <a:ext uri="{FF2B5EF4-FFF2-40B4-BE49-F238E27FC236}">
                      <a16:creationId xmlns:a16="http://schemas.microsoft.com/office/drawing/2014/main" id="{F8A7D85D-21B6-4EEE-BA7F-DE7DDD7DE4F6}"/>
                    </a:ext>
                  </a:extLst>
                </p14:cNvPr>
                <p14:cNvContentPartPr/>
                <p14:nvPr/>
              </p14:nvContentPartPr>
              <p14:xfrm>
                <a:off x="5001539" y="2504165"/>
                <a:ext cx="360" cy="360"/>
              </p14:xfrm>
            </p:contentPart>
          </mc:Choice>
          <mc:Fallback>
            <p:pic>
              <p:nvPicPr>
                <p:cNvPr id="231" name="Ink 230">
                  <a:extLst>
                    <a:ext uri="{FF2B5EF4-FFF2-40B4-BE49-F238E27FC236}">
                      <a16:creationId xmlns:a16="http://schemas.microsoft.com/office/drawing/2014/main" id="{F8A7D85D-21B6-4EEE-BA7F-DE7DDD7DE4F6}"/>
                    </a:ext>
                  </a:extLst>
                </p:cNvPr>
                <p:cNvPicPr/>
                <p:nvPr/>
              </p:nvPicPr>
              <p:blipFill>
                <a:blip r:embed="rId294"/>
                <a:stretch>
                  <a:fillRect/>
                </a:stretch>
              </p:blipFill>
              <p:spPr>
                <a:xfrm>
                  <a:off x="4983899" y="24861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95">
              <p14:nvContentPartPr>
                <p14:cNvPr id="233" name="Ink 232">
                  <a:extLst>
                    <a:ext uri="{FF2B5EF4-FFF2-40B4-BE49-F238E27FC236}">
                      <a16:creationId xmlns:a16="http://schemas.microsoft.com/office/drawing/2014/main" id="{268D41F9-8F17-4047-B4F6-EF5546577532}"/>
                    </a:ext>
                  </a:extLst>
                </p14:cNvPr>
                <p14:cNvContentPartPr/>
                <p14:nvPr/>
              </p14:nvContentPartPr>
              <p14:xfrm>
                <a:off x="4974179" y="2497325"/>
                <a:ext cx="360" cy="360"/>
              </p14:xfrm>
            </p:contentPart>
          </mc:Choice>
          <mc:Fallback>
            <p:pic>
              <p:nvPicPr>
                <p:cNvPr id="233" name="Ink 232">
                  <a:extLst>
                    <a:ext uri="{FF2B5EF4-FFF2-40B4-BE49-F238E27FC236}">
                      <a16:creationId xmlns:a16="http://schemas.microsoft.com/office/drawing/2014/main" id="{268D41F9-8F17-4047-B4F6-EF5546577532}"/>
                    </a:ext>
                  </a:extLst>
                </p:cNvPr>
                <p:cNvPicPr/>
                <p:nvPr/>
              </p:nvPicPr>
              <p:blipFill>
                <a:blip r:embed="rId296"/>
                <a:stretch>
                  <a:fillRect/>
                </a:stretch>
              </p:blipFill>
              <p:spPr>
                <a:xfrm>
                  <a:off x="4956539" y="24796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97">
              <p14:nvContentPartPr>
                <p14:cNvPr id="235" name="Ink 234">
                  <a:extLst>
                    <a:ext uri="{FF2B5EF4-FFF2-40B4-BE49-F238E27FC236}">
                      <a16:creationId xmlns:a16="http://schemas.microsoft.com/office/drawing/2014/main" id="{229C2036-56B5-44B2-BAF9-508D01A2F72D}"/>
                    </a:ext>
                  </a:extLst>
                </p14:cNvPr>
                <p14:cNvContentPartPr/>
                <p14:nvPr/>
              </p14:nvContentPartPr>
              <p14:xfrm>
                <a:off x="4954019" y="2483645"/>
                <a:ext cx="360" cy="360"/>
              </p14:xfrm>
            </p:contentPart>
          </mc:Choice>
          <mc:Fallback>
            <p:pic>
              <p:nvPicPr>
                <p:cNvPr id="235" name="Ink 234">
                  <a:extLst>
                    <a:ext uri="{FF2B5EF4-FFF2-40B4-BE49-F238E27FC236}">
                      <a16:creationId xmlns:a16="http://schemas.microsoft.com/office/drawing/2014/main" id="{229C2036-56B5-44B2-BAF9-508D01A2F72D}"/>
                    </a:ext>
                  </a:extLst>
                </p:cNvPr>
                <p:cNvPicPr/>
                <p:nvPr/>
              </p:nvPicPr>
              <p:blipFill>
                <a:blip r:embed="rId298"/>
                <a:stretch>
                  <a:fillRect/>
                </a:stretch>
              </p:blipFill>
              <p:spPr>
                <a:xfrm>
                  <a:off x="493601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299">
              <p14:nvContentPartPr>
                <p14:cNvPr id="236" name="Ink 235">
                  <a:extLst>
                    <a:ext uri="{FF2B5EF4-FFF2-40B4-BE49-F238E27FC236}">
                      <a16:creationId xmlns:a16="http://schemas.microsoft.com/office/drawing/2014/main" id="{7947A666-62D2-4112-913F-572407E74985}"/>
                    </a:ext>
                  </a:extLst>
                </p14:cNvPr>
                <p14:cNvContentPartPr/>
                <p14:nvPr/>
              </p14:nvContentPartPr>
              <p14:xfrm>
                <a:off x="4974179" y="2504165"/>
                <a:ext cx="360" cy="360"/>
              </p14:xfrm>
            </p:contentPart>
          </mc:Choice>
          <mc:Fallback>
            <p:pic>
              <p:nvPicPr>
                <p:cNvPr id="236" name="Ink 235">
                  <a:extLst>
                    <a:ext uri="{FF2B5EF4-FFF2-40B4-BE49-F238E27FC236}">
                      <a16:creationId xmlns:a16="http://schemas.microsoft.com/office/drawing/2014/main" id="{7947A666-62D2-4112-913F-572407E74985}"/>
                    </a:ext>
                  </a:extLst>
                </p:cNvPr>
                <p:cNvPicPr/>
                <p:nvPr/>
              </p:nvPicPr>
              <p:blipFill>
                <a:blip r:embed="rId300"/>
                <a:stretch>
                  <a:fillRect/>
                </a:stretch>
              </p:blipFill>
              <p:spPr>
                <a:xfrm>
                  <a:off x="4956539" y="24861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01">
              <p14:nvContentPartPr>
                <p14:cNvPr id="238" name="Ink 237">
                  <a:extLst>
                    <a:ext uri="{FF2B5EF4-FFF2-40B4-BE49-F238E27FC236}">
                      <a16:creationId xmlns:a16="http://schemas.microsoft.com/office/drawing/2014/main" id="{8C33149A-3F71-42F7-AE23-330C17665FC9}"/>
                    </a:ext>
                  </a:extLst>
                </p14:cNvPr>
                <p14:cNvContentPartPr/>
                <p14:nvPr/>
              </p14:nvContentPartPr>
              <p14:xfrm>
                <a:off x="5015219" y="2510645"/>
                <a:ext cx="360" cy="360"/>
              </p14:xfrm>
            </p:contentPart>
          </mc:Choice>
          <mc:Fallback>
            <p:pic>
              <p:nvPicPr>
                <p:cNvPr id="238" name="Ink 237">
                  <a:extLst>
                    <a:ext uri="{FF2B5EF4-FFF2-40B4-BE49-F238E27FC236}">
                      <a16:creationId xmlns:a16="http://schemas.microsoft.com/office/drawing/2014/main" id="{8C33149A-3F71-42F7-AE23-330C17665FC9}"/>
                    </a:ext>
                  </a:extLst>
                </p:cNvPr>
                <p:cNvPicPr/>
                <p:nvPr/>
              </p:nvPicPr>
              <p:blipFill>
                <a:blip r:embed="rId302"/>
                <a:stretch>
                  <a:fillRect/>
                </a:stretch>
              </p:blipFill>
              <p:spPr>
                <a:xfrm>
                  <a:off x="4997579" y="2493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03">
              <p14:nvContentPartPr>
                <p14:cNvPr id="240" name="Ink 239">
                  <a:extLst>
                    <a:ext uri="{FF2B5EF4-FFF2-40B4-BE49-F238E27FC236}">
                      <a16:creationId xmlns:a16="http://schemas.microsoft.com/office/drawing/2014/main" id="{0CAD9CD8-F5CC-47D3-873A-05852C6F0465}"/>
                    </a:ext>
                  </a:extLst>
                </p14:cNvPr>
                <p14:cNvContentPartPr/>
                <p14:nvPr/>
              </p14:nvContentPartPr>
              <p14:xfrm>
                <a:off x="5022059" y="2483645"/>
                <a:ext cx="360" cy="360"/>
              </p14:xfrm>
            </p:contentPart>
          </mc:Choice>
          <mc:Fallback>
            <p:pic>
              <p:nvPicPr>
                <p:cNvPr id="240" name="Ink 239">
                  <a:extLst>
                    <a:ext uri="{FF2B5EF4-FFF2-40B4-BE49-F238E27FC236}">
                      <a16:creationId xmlns:a16="http://schemas.microsoft.com/office/drawing/2014/main" id="{0CAD9CD8-F5CC-47D3-873A-05852C6F0465}"/>
                    </a:ext>
                  </a:extLst>
                </p:cNvPr>
                <p:cNvPicPr/>
                <p:nvPr/>
              </p:nvPicPr>
              <p:blipFill>
                <a:blip r:embed="rId304"/>
                <a:stretch>
                  <a:fillRect/>
                </a:stretch>
              </p:blipFill>
              <p:spPr>
                <a:xfrm>
                  <a:off x="500405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05">
              <p14:nvContentPartPr>
                <p14:cNvPr id="241" name="Ink 240">
                  <a:extLst>
                    <a:ext uri="{FF2B5EF4-FFF2-40B4-BE49-F238E27FC236}">
                      <a16:creationId xmlns:a16="http://schemas.microsoft.com/office/drawing/2014/main" id="{B3B7EB35-2B7B-4766-856A-FDCE27818823}"/>
                    </a:ext>
                  </a:extLst>
                </p14:cNvPr>
                <p14:cNvContentPartPr/>
                <p14:nvPr/>
              </p14:nvContentPartPr>
              <p14:xfrm>
                <a:off x="5022059" y="2463125"/>
                <a:ext cx="360" cy="360"/>
              </p14:xfrm>
            </p:contentPart>
          </mc:Choice>
          <mc:Fallback>
            <p:pic>
              <p:nvPicPr>
                <p:cNvPr id="241" name="Ink 240">
                  <a:extLst>
                    <a:ext uri="{FF2B5EF4-FFF2-40B4-BE49-F238E27FC236}">
                      <a16:creationId xmlns:a16="http://schemas.microsoft.com/office/drawing/2014/main" id="{B3B7EB35-2B7B-4766-856A-FDCE27818823}"/>
                    </a:ext>
                  </a:extLst>
                </p:cNvPr>
                <p:cNvPicPr/>
                <p:nvPr/>
              </p:nvPicPr>
              <p:blipFill>
                <a:blip r:embed="rId306"/>
                <a:stretch>
                  <a:fillRect/>
                </a:stretch>
              </p:blipFill>
              <p:spPr>
                <a:xfrm>
                  <a:off x="5004059" y="24451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5BFD38DC-86B2-42CD-B330-E45DEB983F58}"/>
              </a:ext>
            </a:extLst>
          </p:cNvPr>
          <p:cNvGrpSpPr/>
          <p:nvPr/>
        </p:nvGrpSpPr>
        <p:grpSpPr>
          <a:xfrm>
            <a:off x="5137979" y="2374205"/>
            <a:ext cx="89280" cy="136800"/>
            <a:chOff x="5137979" y="2374205"/>
            <a:chExt cx="89280" cy="136800"/>
          </a:xfrm>
        </p:grpSpPr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07">
              <p14:nvContentPartPr>
                <p14:cNvPr id="243" name="Ink 242">
                  <a:extLst>
                    <a:ext uri="{FF2B5EF4-FFF2-40B4-BE49-F238E27FC236}">
                      <a16:creationId xmlns:a16="http://schemas.microsoft.com/office/drawing/2014/main" id="{AF2BDC4B-D6BA-4E06-BA09-CD57FD03A6A4}"/>
                    </a:ext>
                  </a:extLst>
                </p14:cNvPr>
                <p14:cNvContentPartPr/>
                <p14:nvPr/>
              </p14:nvContentPartPr>
              <p14:xfrm>
                <a:off x="5165339" y="2449445"/>
                <a:ext cx="360" cy="360"/>
              </p14:xfrm>
            </p:contentPart>
          </mc:Choice>
          <mc:Fallback>
            <p:pic>
              <p:nvPicPr>
                <p:cNvPr id="243" name="Ink 242">
                  <a:extLst>
                    <a:ext uri="{FF2B5EF4-FFF2-40B4-BE49-F238E27FC236}">
                      <a16:creationId xmlns:a16="http://schemas.microsoft.com/office/drawing/2014/main" id="{AF2BDC4B-D6BA-4E06-BA09-CD57FD03A6A4}"/>
                    </a:ext>
                  </a:extLst>
                </p:cNvPr>
                <p:cNvPicPr/>
                <p:nvPr/>
              </p:nvPicPr>
              <p:blipFill>
                <a:blip r:embed="rId308"/>
                <a:stretch>
                  <a:fillRect/>
                </a:stretch>
              </p:blipFill>
              <p:spPr>
                <a:xfrm>
                  <a:off x="5147699" y="24314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09">
              <p14:nvContentPartPr>
                <p14:cNvPr id="244" name="Ink 243">
                  <a:extLst>
                    <a:ext uri="{FF2B5EF4-FFF2-40B4-BE49-F238E27FC236}">
                      <a16:creationId xmlns:a16="http://schemas.microsoft.com/office/drawing/2014/main" id="{EEB0ABDE-61F4-43A2-8B4A-DBFEFC796113}"/>
                    </a:ext>
                  </a:extLst>
                </p14:cNvPr>
                <p14:cNvContentPartPr/>
                <p14:nvPr/>
              </p14:nvContentPartPr>
              <p14:xfrm>
                <a:off x="5137979" y="2456285"/>
                <a:ext cx="360" cy="360"/>
              </p14:xfrm>
            </p:contentPart>
          </mc:Choice>
          <mc:Fallback>
            <p:pic>
              <p:nvPicPr>
                <p:cNvPr id="244" name="Ink 243">
                  <a:extLst>
                    <a:ext uri="{FF2B5EF4-FFF2-40B4-BE49-F238E27FC236}">
                      <a16:creationId xmlns:a16="http://schemas.microsoft.com/office/drawing/2014/main" id="{EEB0ABDE-61F4-43A2-8B4A-DBFEFC796113}"/>
                    </a:ext>
                  </a:extLst>
                </p:cNvPr>
                <p:cNvPicPr/>
                <p:nvPr/>
              </p:nvPicPr>
              <p:blipFill>
                <a:blip r:embed="rId310"/>
                <a:stretch>
                  <a:fillRect/>
                </a:stretch>
              </p:blipFill>
              <p:spPr>
                <a:xfrm>
                  <a:off x="5120339" y="24386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11">
              <p14:nvContentPartPr>
                <p14:cNvPr id="246" name="Ink 245">
                  <a:extLst>
                    <a:ext uri="{FF2B5EF4-FFF2-40B4-BE49-F238E27FC236}">
                      <a16:creationId xmlns:a16="http://schemas.microsoft.com/office/drawing/2014/main" id="{ABCBA211-C155-4E1D-8178-A65B0A3816A8}"/>
                    </a:ext>
                  </a:extLst>
                </p14:cNvPr>
                <p14:cNvContentPartPr/>
                <p14:nvPr/>
              </p14:nvContentPartPr>
              <p14:xfrm>
                <a:off x="5137979" y="2483645"/>
                <a:ext cx="360" cy="360"/>
              </p14:xfrm>
            </p:contentPart>
          </mc:Choice>
          <mc:Fallback>
            <p:pic>
              <p:nvPicPr>
                <p:cNvPr id="246" name="Ink 245">
                  <a:extLst>
                    <a:ext uri="{FF2B5EF4-FFF2-40B4-BE49-F238E27FC236}">
                      <a16:creationId xmlns:a16="http://schemas.microsoft.com/office/drawing/2014/main" id="{ABCBA211-C155-4E1D-8178-A65B0A3816A8}"/>
                    </a:ext>
                  </a:extLst>
                </p:cNvPr>
                <p:cNvPicPr/>
                <p:nvPr/>
              </p:nvPicPr>
              <p:blipFill>
                <a:blip r:embed="rId312"/>
                <a:stretch>
                  <a:fillRect/>
                </a:stretch>
              </p:blipFill>
              <p:spPr>
                <a:xfrm>
                  <a:off x="512033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13">
              <p14:nvContentPartPr>
                <p14:cNvPr id="247" name="Ink 246">
                  <a:extLst>
                    <a:ext uri="{FF2B5EF4-FFF2-40B4-BE49-F238E27FC236}">
                      <a16:creationId xmlns:a16="http://schemas.microsoft.com/office/drawing/2014/main" id="{09A2F867-C151-4E55-8EC9-0362A8869BAD}"/>
                    </a:ext>
                  </a:extLst>
                </p14:cNvPr>
                <p14:cNvContentPartPr/>
                <p14:nvPr/>
              </p14:nvContentPartPr>
              <p14:xfrm>
                <a:off x="5151659" y="2510645"/>
                <a:ext cx="360" cy="360"/>
              </p14:xfrm>
            </p:contentPart>
          </mc:Choice>
          <mc:Fallback>
            <p:pic>
              <p:nvPicPr>
                <p:cNvPr id="247" name="Ink 246">
                  <a:extLst>
                    <a:ext uri="{FF2B5EF4-FFF2-40B4-BE49-F238E27FC236}">
                      <a16:creationId xmlns:a16="http://schemas.microsoft.com/office/drawing/2014/main" id="{09A2F867-C151-4E55-8EC9-0362A8869BAD}"/>
                    </a:ext>
                  </a:extLst>
                </p:cNvPr>
                <p:cNvPicPr/>
                <p:nvPr/>
              </p:nvPicPr>
              <p:blipFill>
                <a:blip r:embed="rId314"/>
                <a:stretch>
                  <a:fillRect/>
                </a:stretch>
              </p:blipFill>
              <p:spPr>
                <a:xfrm>
                  <a:off x="5134019" y="2493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15">
              <p14:nvContentPartPr>
                <p14:cNvPr id="249" name="Ink 248">
                  <a:extLst>
                    <a:ext uri="{FF2B5EF4-FFF2-40B4-BE49-F238E27FC236}">
                      <a16:creationId xmlns:a16="http://schemas.microsoft.com/office/drawing/2014/main" id="{57EDA065-7FF9-4BB3-9010-72D3370F8949}"/>
                    </a:ext>
                  </a:extLst>
                </p14:cNvPr>
                <p14:cNvContentPartPr/>
                <p14:nvPr/>
              </p14:nvContentPartPr>
              <p14:xfrm>
                <a:off x="5179019" y="2510645"/>
                <a:ext cx="360" cy="360"/>
              </p14:xfrm>
            </p:contentPart>
          </mc:Choice>
          <mc:Fallback>
            <p:pic>
              <p:nvPicPr>
                <p:cNvPr id="249" name="Ink 248">
                  <a:extLst>
                    <a:ext uri="{FF2B5EF4-FFF2-40B4-BE49-F238E27FC236}">
                      <a16:creationId xmlns:a16="http://schemas.microsoft.com/office/drawing/2014/main" id="{57EDA065-7FF9-4BB3-9010-72D3370F8949}"/>
                    </a:ext>
                  </a:extLst>
                </p:cNvPr>
                <p:cNvPicPr/>
                <p:nvPr/>
              </p:nvPicPr>
              <p:blipFill>
                <a:blip r:embed="rId316"/>
                <a:stretch>
                  <a:fillRect/>
                </a:stretch>
              </p:blipFill>
              <p:spPr>
                <a:xfrm>
                  <a:off x="5161379" y="2493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17">
              <p14:nvContentPartPr>
                <p14:cNvPr id="250" name="Ink 249">
                  <a:extLst>
                    <a:ext uri="{FF2B5EF4-FFF2-40B4-BE49-F238E27FC236}">
                      <a16:creationId xmlns:a16="http://schemas.microsoft.com/office/drawing/2014/main" id="{4BB586BC-2AAD-4BD5-A516-6FA4C7E8576A}"/>
                    </a:ext>
                  </a:extLst>
                </p14:cNvPr>
                <p14:cNvContentPartPr/>
                <p14:nvPr/>
              </p14:nvContentPartPr>
              <p14:xfrm>
                <a:off x="5172179" y="2469965"/>
                <a:ext cx="360" cy="360"/>
              </p14:xfrm>
            </p:contentPart>
          </mc:Choice>
          <mc:Fallback>
            <p:pic>
              <p:nvPicPr>
                <p:cNvPr id="250" name="Ink 249">
                  <a:extLst>
                    <a:ext uri="{FF2B5EF4-FFF2-40B4-BE49-F238E27FC236}">
                      <a16:creationId xmlns:a16="http://schemas.microsoft.com/office/drawing/2014/main" id="{4BB586BC-2AAD-4BD5-A516-6FA4C7E8576A}"/>
                    </a:ext>
                  </a:extLst>
                </p:cNvPr>
                <p:cNvPicPr/>
                <p:nvPr/>
              </p:nvPicPr>
              <p:blipFill>
                <a:blip r:embed="rId318"/>
                <a:stretch>
                  <a:fillRect/>
                </a:stretch>
              </p:blipFill>
              <p:spPr>
                <a:xfrm>
                  <a:off x="5154179" y="24523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19">
              <p14:nvContentPartPr>
                <p14:cNvPr id="251" name="Ink 250">
                  <a:extLst>
                    <a:ext uri="{FF2B5EF4-FFF2-40B4-BE49-F238E27FC236}">
                      <a16:creationId xmlns:a16="http://schemas.microsoft.com/office/drawing/2014/main" id="{C0BF6FB9-523F-4751-9E7A-61A5A5462CF5}"/>
                    </a:ext>
                  </a:extLst>
                </p14:cNvPr>
                <p14:cNvContentPartPr/>
                <p14:nvPr/>
              </p14:nvContentPartPr>
              <p14:xfrm>
                <a:off x="5158499" y="2449445"/>
                <a:ext cx="360" cy="360"/>
              </p14:xfrm>
            </p:contentPart>
          </mc:Choice>
          <mc:Fallback>
            <p:pic>
              <p:nvPicPr>
                <p:cNvPr id="251" name="Ink 250">
                  <a:extLst>
                    <a:ext uri="{FF2B5EF4-FFF2-40B4-BE49-F238E27FC236}">
                      <a16:creationId xmlns:a16="http://schemas.microsoft.com/office/drawing/2014/main" id="{C0BF6FB9-523F-4751-9E7A-61A5A5462CF5}"/>
                    </a:ext>
                  </a:extLst>
                </p:cNvPr>
                <p:cNvPicPr/>
                <p:nvPr/>
              </p:nvPicPr>
              <p:blipFill>
                <a:blip r:embed="rId320"/>
                <a:stretch>
                  <a:fillRect/>
                </a:stretch>
              </p:blipFill>
              <p:spPr>
                <a:xfrm>
                  <a:off x="5140859" y="24314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21">
              <p14:nvContentPartPr>
                <p14:cNvPr id="253" name="Ink 252">
                  <a:extLst>
                    <a:ext uri="{FF2B5EF4-FFF2-40B4-BE49-F238E27FC236}">
                      <a16:creationId xmlns:a16="http://schemas.microsoft.com/office/drawing/2014/main" id="{01125C8B-E2DA-4951-A22C-AF9E60CCBC8C}"/>
                    </a:ext>
                  </a:extLst>
                </p14:cNvPr>
                <p14:cNvContentPartPr/>
                <p14:nvPr/>
              </p14:nvContentPartPr>
              <p14:xfrm>
                <a:off x="5192699" y="2483645"/>
                <a:ext cx="360" cy="360"/>
              </p14:xfrm>
            </p:contentPart>
          </mc:Choice>
          <mc:Fallback>
            <p:pic>
              <p:nvPicPr>
                <p:cNvPr id="253" name="Ink 252">
                  <a:extLst>
                    <a:ext uri="{FF2B5EF4-FFF2-40B4-BE49-F238E27FC236}">
                      <a16:creationId xmlns:a16="http://schemas.microsoft.com/office/drawing/2014/main" id="{01125C8B-E2DA-4951-A22C-AF9E60CCBC8C}"/>
                    </a:ext>
                  </a:extLst>
                </p:cNvPr>
                <p:cNvPicPr/>
                <p:nvPr/>
              </p:nvPicPr>
              <p:blipFill>
                <a:blip r:embed="rId322"/>
                <a:stretch>
                  <a:fillRect/>
                </a:stretch>
              </p:blipFill>
              <p:spPr>
                <a:xfrm>
                  <a:off x="517505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23">
              <p14:nvContentPartPr>
                <p14:cNvPr id="255" name="Ink 254">
                  <a:extLst>
                    <a:ext uri="{FF2B5EF4-FFF2-40B4-BE49-F238E27FC236}">
                      <a16:creationId xmlns:a16="http://schemas.microsoft.com/office/drawing/2014/main" id="{5D3E21B1-EFA7-4857-BE2D-3849B59F5D0B}"/>
                    </a:ext>
                  </a:extLst>
                </p14:cNvPr>
                <p14:cNvContentPartPr/>
                <p14:nvPr/>
              </p14:nvContentPartPr>
              <p14:xfrm>
                <a:off x="5172179" y="2483645"/>
                <a:ext cx="360" cy="360"/>
              </p14:xfrm>
            </p:contentPart>
          </mc:Choice>
          <mc:Fallback>
            <p:pic>
              <p:nvPicPr>
                <p:cNvPr id="255" name="Ink 254">
                  <a:extLst>
                    <a:ext uri="{FF2B5EF4-FFF2-40B4-BE49-F238E27FC236}">
                      <a16:creationId xmlns:a16="http://schemas.microsoft.com/office/drawing/2014/main" id="{5D3E21B1-EFA7-4857-BE2D-3849B59F5D0B}"/>
                    </a:ext>
                  </a:extLst>
                </p:cNvPr>
                <p:cNvPicPr/>
                <p:nvPr/>
              </p:nvPicPr>
              <p:blipFill>
                <a:blip r:embed="rId324"/>
                <a:stretch>
                  <a:fillRect/>
                </a:stretch>
              </p:blipFill>
              <p:spPr>
                <a:xfrm>
                  <a:off x="515417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25">
              <p14:nvContentPartPr>
                <p14:cNvPr id="257" name="Ink 256">
                  <a:extLst>
                    <a:ext uri="{FF2B5EF4-FFF2-40B4-BE49-F238E27FC236}">
                      <a16:creationId xmlns:a16="http://schemas.microsoft.com/office/drawing/2014/main" id="{6862C942-55C2-4E8D-90EA-F99117D02D46}"/>
                    </a:ext>
                  </a:extLst>
                </p14:cNvPr>
                <p14:cNvContentPartPr/>
                <p14:nvPr/>
              </p14:nvContentPartPr>
              <p14:xfrm>
                <a:off x="5185859" y="2442605"/>
                <a:ext cx="360" cy="360"/>
              </p14:xfrm>
            </p:contentPart>
          </mc:Choice>
          <mc:Fallback>
            <p:pic>
              <p:nvPicPr>
                <p:cNvPr id="257" name="Ink 256">
                  <a:extLst>
                    <a:ext uri="{FF2B5EF4-FFF2-40B4-BE49-F238E27FC236}">
                      <a16:creationId xmlns:a16="http://schemas.microsoft.com/office/drawing/2014/main" id="{6862C942-55C2-4E8D-90EA-F99117D02D46}"/>
                    </a:ext>
                  </a:extLst>
                </p:cNvPr>
                <p:cNvPicPr/>
                <p:nvPr/>
              </p:nvPicPr>
              <p:blipFill>
                <a:blip r:embed="rId326"/>
                <a:stretch>
                  <a:fillRect/>
                </a:stretch>
              </p:blipFill>
              <p:spPr>
                <a:xfrm>
                  <a:off x="5167859" y="24249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27">
              <p14:nvContentPartPr>
                <p14:cNvPr id="258" name="Ink 257">
                  <a:extLst>
                    <a:ext uri="{FF2B5EF4-FFF2-40B4-BE49-F238E27FC236}">
                      <a16:creationId xmlns:a16="http://schemas.microsoft.com/office/drawing/2014/main" id="{5593C54F-99E1-4791-B0E7-0C898B8FE6BB}"/>
                    </a:ext>
                  </a:extLst>
                </p14:cNvPr>
                <p14:cNvContentPartPr/>
                <p14:nvPr/>
              </p14:nvContentPartPr>
              <p14:xfrm>
                <a:off x="5185859" y="2483645"/>
                <a:ext cx="360" cy="360"/>
              </p14:xfrm>
            </p:contentPart>
          </mc:Choice>
          <mc:Fallback>
            <p:pic>
              <p:nvPicPr>
                <p:cNvPr id="258" name="Ink 257">
                  <a:extLst>
                    <a:ext uri="{FF2B5EF4-FFF2-40B4-BE49-F238E27FC236}">
                      <a16:creationId xmlns:a16="http://schemas.microsoft.com/office/drawing/2014/main" id="{5593C54F-99E1-4791-B0E7-0C898B8FE6BB}"/>
                    </a:ext>
                  </a:extLst>
                </p:cNvPr>
                <p:cNvPicPr/>
                <p:nvPr/>
              </p:nvPicPr>
              <p:blipFill>
                <a:blip r:embed="rId328"/>
                <a:stretch>
                  <a:fillRect/>
                </a:stretch>
              </p:blipFill>
              <p:spPr>
                <a:xfrm>
                  <a:off x="516785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29">
              <p14:nvContentPartPr>
                <p14:cNvPr id="259" name="Ink 258">
                  <a:extLst>
                    <a:ext uri="{FF2B5EF4-FFF2-40B4-BE49-F238E27FC236}">
                      <a16:creationId xmlns:a16="http://schemas.microsoft.com/office/drawing/2014/main" id="{DCAA38EB-FC21-475D-AE9E-EF9C2A7D8E6A}"/>
                    </a:ext>
                  </a:extLst>
                </p14:cNvPr>
                <p14:cNvContentPartPr/>
                <p14:nvPr/>
              </p14:nvContentPartPr>
              <p14:xfrm>
                <a:off x="5185859" y="2463125"/>
                <a:ext cx="360" cy="360"/>
              </p14:xfrm>
            </p:contentPart>
          </mc:Choice>
          <mc:Fallback>
            <p:pic>
              <p:nvPicPr>
                <p:cNvPr id="259" name="Ink 258">
                  <a:extLst>
                    <a:ext uri="{FF2B5EF4-FFF2-40B4-BE49-F238E27FC236}">
                      <a16:creationId xmlns:a16="http://schemas.microsoft.com/office/drawing/2014/main" id="{DCAA38EB-FC21-475D-AE9E-EF9C2A7D8E6A}"/>
                    </a:ext>
                  </a:extLst>
                </p:cNvPr>
                <p:cNvPicPr/>
                <p:nvPr/>
              </p:nvPicPr>
              <p:blipFill>
                <a:blip r:embed="rId330"/>
                <a:stretch>
                  <a:fillRect/>
                </a:stretch>
              </p:blipFill>
              <p:spPr>
                <a:xfrm>
                  <a:off x="5167859" y="24451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31">
              <p14:nvContentPartPr>
                <p14:cNvPr id="261" name="Ink 260">
                  <a:extLst>
                    <a:ext uri="{FF2B5EF4-FFF2-40B4-BE49-F238E27FC236}">
                      <a16:creationId xmlns:a16="http://schemas.microsoft.com/office/drawing/2014/main" id="{7114BA7B-2B1C-49F4-8333-EBFEC6600E4E}"/>
                    </a:ext>
                  </a:extLst>
                </p14:cNvPr>
                <p14:cNvContentPartPr/>
                <p14:nvPr/>
              </p14:nvContentPartPr>
              <p14:xfrm>
                <a:off x="5185859" y="2374205"/>
                <a:ext cx="360" cy="360"/>
              </p14:xfrm>
            </p:contentPart>
          </mc:Choice>
          <mc:Fallback>
            <p:pic>
              <p:nvPicPr>
                <p:cNvPr id="261" name="Ink 260">
                  <a:extLst>
                    <a:ext uri="{FF2B5EF4-FFF2-40B4-BE49-F238E27FC236}">
                      <a16:creationId xmlns:a16="http://schemas.microsoft.com/office/drawing/2014/main" id="{7114BA7B-2B1C-49F4-8333-EBFEC6600E4E}"/>
                    </a:ext>
                  </a:extLst>
                </p:cNvPr>
                <p:cNvPicPr/>
                <p:nvPr/>
              </p:nvPicPr>
              <p:blipFill>
                <a:blip r:embed="rId332"/>
                <a:stretch>
                  <a:fillRect/>
                </a:stretch>
              </p:blipFill>
              <p:spPr>
                <a:xfrm>
                  <a:off x="5167859" y="23565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33">
              <p14:nvContentPartPr>
                <p14:cNvPr id="262" name="Ink 261">
                  <a:extLst>
                    <a:ext uri="{FF2B5EF4-FFF2-40B4-BE49-F238E27FC236}">
                      <a16:creationId xmlns:a16="http://schemas.microsoft.com/office/drawing/2014/main" id="{8AC67D26-4F16-4121-9FFB-7CE53FB8E6E6}"/>
                    </a:ext>
                  </a:extLst>
                </p14:cNvPr>
                <p14:cNvContentPartPr/>
                <p14:nvPr/>
              </p14:nvContentPartPr>
              <p14:xfrm>
                <a:off x="5192699" y="2401565"/>
                <a:ext cx="360" cy="360"/>
              </p14:xfrm>
            </p:contentPart>
          </mc:Choice>
          <mc:Fallback>
            <p:pic>
              <p:nvPicPr>
                <p:cNvPr id="262" name="Ink 261">
                  <a:extLst>
                    <a:ext uri="{FF2B5EF4-FFF2-40B4-BE49-F238E27FC236}">
                      <a16:creationId xmlns:a16="http://schemas.microsoft.com/office/drawing/2014/main" id="{8AC67D26-4F16-4121-9FFB-7CE53FB8E6E6}"/>
                    </a:ext>
                  </a:extLst>
                </p:cNvPr>
                <p:cNvPicPr/>
                <p:nvPr/>
              </p:nvPicPr>
              <p:blipFill>
                <a:blip r:embed="rId334"/>
                <a:stretch>
                  <a:fillRect/>
                </a:stretch>
              </p:blipFill>
              <p:spPr>
                <a:xfrm>
                  <a:off x="5175059" y="23839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35">
              <p14:nvContentPartPr>
                <p14:cNvPr id="264" name="Ink 263">
                  <a:extLst>
                    <a:ext uri="{FF2B5EF4-FFF2-40B4-BE49-F238E27FC236}">
                      <a16:creationId xmlns:a16="http://schemas.microsoft.com/office/drawing/2014/main" id="{6E06C466-6405-42BF-974D-5C0BD5E33D4E}"/>
                    </a:ext>
                  </a:extLst>
                </p14:cNvPr>
                <p14:cNvContentPartPr/>
                <p14:nvPr/>
              </p14:nvContentPartPr>
              <p14:xfrm>
                <a:off x="5185859" y="2395085"/>
                <a:ext cx="360" cy="360"/>
              </p14:xfrm>
            </p:contentPart>
          </mc:Choice>
          <mc:Fallback>
            <p:pic>
              <p:nvPicPr>
                <p:cNvPr id="264" name="Ink 263">
                  <a:extLst>
                    <a:ext uri="{FF2B5EF4-FFF2-40B4-BE49-F238E27FC236}">
                      <a16:creationId xmlns:a16="http://schemas.microsoft.com/office/drawing/2014/main" id="{6E06C466-6405-42BF-974D-5C0BD5E33D4E}"/>
                    </a:ext>
                  </a:extLst>
                </p:cNvPr>
                <p:cNvPicPr/>
                <p:nvPr/>
              </p:nvPicPr>
              <p:blipFill>
                <a:blip r:embed="rId336"/>
                <a:stretch>
                  <a:fillRect/>
                </a:stretch>
              </p:blipFill>
              <p:spPr>
                <a:xfrm>
                  <a:off x="5167859" y="237708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37">
              <p14:nvContentPartPr>
                <p14:cNvPr id="265" name="Ink 264">
                  <a:extLst>
                    <a:ext uri="{FF2B5EF4-FFF2-40B4-BE49-F238E27FC236}">
                      <a16:creationId xmlns:a16="http://schemas.microsoft.com/office/drawing/2014/main" id="{494CE0C4-932E-4824-9BA1-154A0E15C5E8}"/>
                    </a:ext>
                  </a:extLst>
                </p14:cNvPr>
                <p14:cNvContentPartPr/>
                <p14:nvPr/>
              </p14:nvContentPartPr>
              <p14:xfrm>
                <a:off x="5220059" y="2408765"/>
                <a:ext cx="360" cy="360"/>
              </p14:xfrm>
            </p:contentPart>
          </mc:Choice>
          <mc:Fallback>
            <p:pic>
              <p:nvPicPr>
                <p:cNvPr id="265" name="Ink 264">
                  <a:extLst>
                    <a:ext uri="{FF2B5EF4-FFF2-40B4-BE49-F238E27FC236}">
                      <a16:creationId xmlns:a16="http://schemas.microsoft.com/office/drawing/2014/main" id="{494CE0C4-932E-4824-9BA1-154A0E15C5E8}"/>
                    </a:ext>
                  </a:extLst>
                </p:cNvPr>
                <p:cNvPicPr/>
                <p:nvPr/>
              </p:nvPicPr>
              <p:blipFill>
                <a:blip r:embed="rId338"/>
                <a:stretch>
                  <a:fillRect/>
                </a:stretch>
              </p:blipFill>
              <p:spPr>
                <a:xfrm>
                  <a:off x="5202059" y="23907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39">
              <p14:nvContentPartPr>
                <p14:cNvPr id="267" name="Ink 266">
                  <a:extLst>
                    <a:ext uri="{FF2B5EF4-FFF2-40B4-BE49-F238E27FC236}">
                      <a16:creationId xmlns:a16="http://schemas.microsoft.com/office/drawing/2014/main" id="{2A1ACE59-A996-4F46-9A6E-B4F2A9B79636}"/>
                    </a:ext>
                  </a:extLst>
                </p14:cNvPr>
                <p14:cNvContentPartPr/>
                <p14:nvPr/>
              </p14:nvContentPartPr>
              <p14:xfrm>
                <a:off x="5220059" y="2442605"/>
                <a:ext cx="360" cy="360"/>
              </p14:xfrm>
            </p:contentPart>
          </mc:Choice>
          <mc:Fallback>
            <p:pic>
              <p:nvPicPr>
                <p:cNvPr id="267" name="Ink 266">
                  <a:extLst>
                    <a:ext uri="{FF2B5EF4-FFF2-40B4-BE49-F238E27FC236}">
                      <a16:creationId xmlns:a16="http://schemas.microsoft.com/office/drawing/2014/main" id="{2A1ACE59-A996-4F46-9A6E-B4F2A9B79636}"/>
                    </a:ext>
                  </a:extLst>
                </p:cNvPr>
                <p:cNvPicPr/>
                <p:nvPr/>
              </p:nvPicPr>
              <p:blipFill>
                <a:blip r:embed="rId340"/>
                <a:stretch>
                  <a:fillRect/>
                </a:stretch>
              </p:blipFill>
              <p:spPr>
                <a:xfrm>
                  <a:off x="5202059" y="242496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41">
              <p14:nvContentPartPr>
                <p14:cNvPr id="269" name="Ink 268">
                  <a:extLst>
                    <a:ext uri="{FF2B5EF4-FFF2-40B4-BE49-F238E27FC236}">
                      <a16:creationId xmlns:a16="http://schemas.microsoft.com/office/drawing/2014/main" id="{68369181-8BA6-4CA5-8007-72642BDEA4EE}"/>
                    </a:ext>
                  </a:extLst>
                </p14:cNvPr>
                <p14:cNvContentPartPr/>
                <p14:nvPr/>
              </p14:nvContentPartPr>
              <p14:xfrm>
                <a:off x="5220059" y="2469965"/>
                <a:ext cx="360" cy="360"/>
              </p14:xfrm>
            </p:contentPart>
          </mc:Choice>
          <mc:Fallback>
            <p:pic>
              <p:nvPicPr>
                <p:cNvPr id="269" name="Ink 268">
                  <a:extLst>
                    <a:ext uri="{FF2B5EF4-FFF2-40B4-BE49-F238E27FC236}">
                      <a16:creationId xmlns:a16="http://schemas.microsoft.com/office/drawing/2014/main" id="{68369181-8BA6-4CA5-8007-72642BDEA4EE}"/>
                    </a:ext>
                  </a:extLst>
                </p:cNvPr>
                <p:cNvPicPr/>
                <p:nvPr/>
              </p:nvPicPr>
              <p:blipFill>
                <a:blip r:embed="rId342"/>
                <a:stretch>
                  <a:fillRect/>
                </a:stretch>
              </p:blipFill>
              <p:spPr>
                <a:xfrm>
                  <a:off x="5202059" y="245232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43">
              <p14:nvContentPartPr>
                <p14:cNvPr id="270" name="Ink 269">
                  <a:extLst>
                    <a:ext uri="{FF2B5EF4-FFF2-40B4-BE49-F238E27FC236}">
                      <a16:creationId xmlns:a16="http://schemas.microsoft.com/office/drawing/2014/main" id="{1788C336-6BEB-45F8-B42D-00EF4AC7EF50}"/>
                    </a:ext>
                  </a:extLst>
                </p14:cNvPr>
                <p14:cNvContentPartPr/>
                <p14:nvPr/>
              </p14:nvContentPartPr>
              <p14:xfrm>
                <a:off x="5206379" y="2483645"/>
                <a:ext cx="360" cy="360"/>
              </p14:xfrm>
            </p:contentPart>
          </mc:Choice>
          <mc:Fallback>
            <p:pic>
              <p:nvPicPr>
                <p:cNvPr id="270" name="Ink 269">
                  <a:extLst>
                    <a:ext uri="{FF2B5EF4-FFF2-40B4-BE49-F238E27FC236}">
                      <a16:creationId xmlns:a16="http://schemas.microsoft.com/office/drawing/2014/main" id="{1788C336-6BEB-45F8-B42D-00EF4AC7EF50}"/>
                    </a:ext>
                  </a:extLst>
                </p:cNvPr>
                <p:cNvPicPr/>
                <p:nvPr/>
              </p:nvPicPr>
              <p:blipFill>
                <a:blip r:embed="rId344"/>
                <a:stretch>
                  <a:fillRect/>
                </a:stretch>
              </p:blipFill>
              <p:spPr>
                <a:xfrm>
                  <a:off x="5188379" y="246600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="" xmlns:aink="http://schemas.microsoft.com/office/drawing/2016/ink" xmlns:p14="http://schemas.microsoft.com/office/powerpoint/2010/main" Requires="p14 aink">
            <p:contentPart p14:bwMode="auto" r:id="rId345">
              <p14:nvContentPartPr>
                <p14:cNvPr id="272" name="Ink 271">
                  <a:extLst>
                    <a:ext uri="{FF2B5EF4-FFF2-40B4-BE49-F238E27FC236}">
                      <a16:creationId xmlns:a16="http://schemas.microsoft.com/office/drawing/2014/main" id="{34DA0BD0-977B-4F38-821C-DE348AECAC49}"/>
                    </a:ext>
                  </a:extLst>
                </p14:cNvPr>
                <p14:cNvContentPartPr/>
                <p14:nvPr/>
              </p14:nvContentPartPr>
              <p14:xfrm>
                <a:off x="5226899" y="2422445"/>
                <a:ext cx="360" cy="360"/>
              </p14:xfrm>
            </p:contentPart>
          </mc:Choice>
          <mc:Fallback>
            <p:pic>
              <p:nvPicPr>
                <p:cNvPr id="272" name="Ink 271">
                  <a:extLst>
                    <a:ext uri="{FF2B5EF4-FFF2-40B4-BE49-F238E27FC236}">
                      <a16:creationId xmlns:a16="http://schemas.microsoft.com/office/drawing/2014/main" id="{34DA0BD0-977B-4F38-821C-DE348AECAC49}"/>
                    </a:ext>
                  </a:extLst>
                </p:cNvPr>
                <p:cNvPicPr/>
                <p:nvPr/>
              </p:nvPicPr>
              <p:blipFill>
                <a:blip r:embed="rId346"/>
                <a:stretch>
                  <a:fillRect/>
                </a:stretch>
              </p:blipFill>
              <p:spPr>
                <a:xfrm>
                  <a:off x="5208899" y="2404445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47">
            <p14:nvContentPartPr>
              <p14:cNvPr id="274" name="Ink 273">
                <a:extLst>
                  <a:ext uri="{FF2B5EF4-FFF2-40B4-BE49-F238E27FC236}">
                    <a16:creationId xmlns:a16="http://schemas.microsoft.com/office/drawing/2014/main" id="{81EA0264-0A9F-4135-A53C-864D4D1ECC44}"/>
                  </a:ext>
                </a:extLst>
              </p14:cNvPr>
              <p14:cNvContentPartPr/>
              <p14:nvPr/>
            </p14:nvContentPartPr>
            <p14:xfrm>
              <a:off x="4891538" y="2073022"/>
              <a:ext cx="137520" cy="11160"/>
            </p14:xfrm>
          </p:contentPart>
        </mc:Choice>
        <mc:Fallback xmlns="">
          <p:pic>
            <p:nvPicPr>
              <p:cNvPr id="274" name="Ink 273">
                <a:extLst>
                  <a:ext uri="{FF2B5EF4-FFF2-40B4-BE49-F238E27FC236}">
                    <a16:creationId xmlns:a16="http://schemas.microsoft.com/office/drawing/2014/main" id="{81EA0264-0A9F-4135-A53C-864D4D1ECC44}"/>
                  </a:ext>
                </a:extLst>
              </p:cNvPr>
              <p:cNvPicPr/>
              <p:nvPr/>
            </p:nvPicPr>
            <p:blipFill>
              <a:blip r:embed="rId348"/>
              <a:stretch>
                <a:fillRect/>
              </a:stretch>
            </p:blipFill>
            <p:spPr>
              <a:xfrm>
                <a:off x="4887218" y="2068702"/>
                <a:ext cx="146160" cy="1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9">
            <p14:nvContentPartPr>
              <p14:cNvPr id="275" name="Ink 274">
                <a:extLst>
                  <a:ext uri="{FF2B5EF4-FFF2-40B4-BE49-F238E27FC236}">
                    <a16:creationId xmlns:a16="http://schemas.microsoft.com/office/drawing/2014/main" id="{3D56F9CE-E1C9-4308-8E1E-06AB3E0F892C}"/>
                  </a:ext>
                </a:extLst>
              </p14:cNvPr>
              <p14:cNvContentPartPr/>
              <p14:nvPr/>
            </p14:nvContentPartPr>
            <p14:xfrm>
              <a:off x="4878578" y="2083462"/>
              <a:ext cx="139680" cy="9000"/>
            </p14:xfrm>
          </p:contentPart>
        </mc:Choice>
        <mc:Fallback xmlns="">
          <p:pic>
            <p:nvPicPr>
              <p:cNvPr id="275" name="Ink 274">
                <a:extLst>
                  <a:ext uri="{FF2B5EF4-FFF2-40B4-BE49-F238E27FC236}">
                    <a16:creationId xmlns:a16="http://schemas.microsoft.com/office/drawing/2014/main" id="{3D56F9CE-E1C9-4308-8E1E-06AB3E0F892C}"/>
                  </a:ext>
                </a:extLst>
              </p:cNvPr>
              <p:cNvPicPr/>
              <p:nvPr/>
            </p:nvPicPr>
            <p:blipFill>
              <a:blip r:embed="rId350"/>
              <a:stretch>
                <a:fillRect/>
              </a:stretch>
            </p:blipFill>
            <p:spPr>
              <a:xfrm>
                <a:off x="4874258" y="2079142"/>
                <a:ext cx="14832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1">
            <p14:nvContentPartPr>
              <p14:cNvPr id="280" name="Ink 279">
                <a:extLst>
                  <a:ext uri="{FF2B5EF4-FFF2-40B4-BE49-F238E27FC236}">
                    <a16:creationId xmlns:a16="http://schemas.microsoft.com/office/drawing/2014/main" id="{F6309389-2EC7-46B2-81C4-7FBF974F1897}"/>
                  </a:ext>
                </a:extLst>
              </p14:cNvPr>
              <p14:cNvContentPartPr/>
              <p14:nvPr/>
            </p14:nvContentPartPr>
            <p14:xfrm>
              <a:off x="4891538" y="2067622"/>
              <a:ext cx="136440" cy="160920"/>
            </p14:xfrm>
          </p:contentPart>
        </mc:Choice>
        <mc:Fallback xmlns="">
          <p:pic>
            <p:nvPicPr>
              <p:cNvPr id="280" name="Ink 279">
                <a:extLst>
                  <a:ext uri="{FF2B5EF4-FFF2-40B4-BE49-F238E27FC236}">
                    <a16:creationId xmlns:a16="http://schemas.microsoft.com/office/drawing/2014/main" id="{F6309389-2EC7-46B2-81C4-7FBF974F1897}"/>
                  </a:ext>
                </a:extLst>
              </p:cNvPr>
              <p:cNvPicPr/>
              <p:nvPr/>
            </p:nvPicPr>
            <p:blipFill>
              <a:blip r:embed="rId352"/>
              <a:stretch>
                <a:fillRect/>
              </a:stretch>
            </p:blipFill>
            <p:spPr>
              <a:xfrm>
                <a:off x="4887218" y="2063302"/>
                <a:ext cx="145080" cy="16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3">
            <p14:nvContentPartPr>
              <p14:cNvPr id="282" name="Ink 281">
                <a:extLst>
                  <a:ext uri="{FF2B5EF4-FFF2-40B4-BE49-F238E27FC236}">
                    <a16:creationId xmlns:a16="http://schemas.microsoft.com/office/drawing/2014/main" id="{8D81B9FE-D5D1-4F8E-99F9-ACC37829B947}"/>
                  </a:ext>
                </a:extLst>
              </p14:cNvPr>
              <p14:cNvContentPartPr/>
              <p14:nvPr/>
            </p14:nvContentPartPr>
            <p14:xfrm>
              <a:off x="4973618" y="2074102"/>
              <a:ext cx="96840" cy="89280"/>
            </p14:xfrm>
          </p:contentPart>
        </mc:Choice>
        <mc:Fallback xmlns="">
          <p:pic>
            <p:nvPicPr>
              <p:cNvPr id="282" name="Ink 281">
                <a:extLst>
                  <a:ext uri="{FF2B5EF4-FFF2-40B4-BE49-F238E27FC236}">
                    <a16:creationId xmlns:a16="http://schemas.microsoft.com/office/drawing/2014/main" id="{8D81B9FE-D5D1-4F8E-99F9-ACC37829B947}"/>
                  </a:ext>
                </a:extLst>
              </p:cNvPr>
              <p:cNvPicPr/>
              <p:nvPr/>
            </p:nvPicPr>
            <p:blipFill>
              <a:blip r:embed="rId354"/>
              <a:stretch>
                <a:fillRect/>
              </a:stretch>
            </p:blipFill>
            <p:spPr>
              <a:xfrm>
                <a:off x="4969298" y="2069782"/>
                <a:ext cx="105480" cy="9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5">
            <p14:nvContentPartPr>
              <p14:cNvPr id="284" name="Ink 283">
                <a:extLst>
                  <a:ext uri="{FF2B5EF4-FFF2-40B4-BE49-F238E27FC236}">
                    <a16:creationId xmlns:a16="http://schemas.microsoft.com/office/drawing/2014/main" id="{40EE3028-7A37-4170-A019-6CCA45F87F85}"/>
                  </a:ext>
                </a:extLst>
              </p14:cNvPr>
              <p14:cNvContentPartPr/>
              <p14:nvPr/>
            </p14:nvContentPartPr>
            <p14:xfrm>
              <a:off x="5231018" y="2041702"/>
              <a:ext cx="45720" cy="190080"/>
            </p14:xfrm>
          </p:contentPart>
        </mc:Choice>
        <mc:Fallback xmlns="">
          <p:pic>
            <p:nvPicPr>
              <p:cNvPr id="284" name="Ink 283">
                <a:extLst>
                  <a:ext uri="{FF2B5EF4-FFF2-40B4-BE49-F238E27FC236}">
                    <a16:creationId xmlns:a16="http://schemas.microsoft.com/office/drawing/2014/main" id="{40EE3028-7A37-4170-A019-6CCA45F87F85}"/>
                  </a:ext>
                </a:extLst>
              </p:cNvPr>
              <p:cNvPicPr/>
              <p:nvPr/>
            </p:nvPicPr>
            <p:blipFill>
              <a:blip r:embed="rId356"/>
              <a:stretch>
                <a:fillRect/>
              </a:stretch>
            </p:blipFill>
            <p:spPr>
              <a:xfrm>
                <a:off x="5226698" y="2037382"/>
                <a:ext cx="54360" cy="198720"/>
              </a:xfrm>
              <a:prstGeom prst="rect">
                <a:avLst/>
              </a:prstGeom>
            </p:spPr>
          </p:pic>
        </mc:Fallback>
      </mc:AlternateContent>
      <p:grpSp>
        <p:nvGrpSpPr>
          <p:cNvPr id="298" name="Group 297">
            <a:extLst>
              <a:ext uri="{FF2B5EF4-FFF2-40B4-BE49-F238E27FC236}">
                <a16:creationId xmlns:a16="http://schemas.microsoft.com/office/drawing/2014/main" id="{1F65AF04-DAA7-4973-8F72-F8C70580E922}"/>
              </a:ext>
            </a:extLst>
          </p:cNvPr>
          <p:cNvGrpSpPr/>
          <p:nvPr/>
        </p:nvGrpSpPr>
        <p:grpSpPr>
          <a:xfrm>
            <a:off x="4875338" y="1871062"/>
            <a:ext cx="345240" cy="360360"/>
            <a:chOff x="4875338" y="1871062"/>
            <a:chExt cx="345240" cy="360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7">
              <p14:nvContentPartPr>
                <p14:cNvPr id="276" name="Ink 275">
                  <a:extLst>
                    <a:ext uri="{FF2B5EF4-FFF2-40B4-BE49-F238E27FC236}">
                      <a16:creationId xmlns:a16="http://schemas.microsoft.com/office/drawing/2014/main" id="{46DA425D-55EB-4716-B90F-C40067E5B53F}"/>
                    </a:ext>
                  </a:extLst>
                </p14:cNvPr>
                <p14:cNvContentPartPr/>
                <p14:nvPr/>
              </p14:nvContentPartPr>
              <p14:xfrm>
                <a:off x="4879298" y="2104702"/>
                <a:ext cx="150120" cy="93960"/>
              </p14:xfrm>
            </p:contentPart>
          </mc:Choice>
          <mc:Fallback xmlns="">
            <p:pic>
              <p:nvPicPr>
                <p:cNvPr id="276" name="Ink 275">
                  <a:extLst>
                    <a:ext uri="{FF2B5EF4-FFF2-40B4-BE49-F238E27FC236}">
                      <a16:creationId xmlns:a16="http://schemas.microsoft.com/office/drawing/2014/main" id="{46DA425D-55EB-4716-B90F-C40067E5B53F}"/>
                    </a:ext>
                  </a:extLst>
                </p:cNvPr>
                <p:cNvPicPr/>
                <p:nvPr/>
              </p:nvPicPr>
              <p:blipFill>
                <a:blip r:embed="rId358"/>
                <a:stretch>
                  <a:fillRect/>
                </a:stretch>
              </p:blipFill>
              <p:spPr>
                <a:xfrm>
                  <a:off x="4874978" y="2100382"/>
                  <a:ext cx="158760" cy="10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9">
              <p14:nvContentPartPr>
                <p14:cNvPr id="277" name="Ink 276">
                  <a:extLst>
                    <a:ext uri="{FF2B5EF4-FFF2-40B4-BE49-F238E27FC236}">
                      <a16:creationId xmlns:a16="http://schemas.microsoft.com/office/drawing/2014/main" id="{C210FF5E-30E5-4136-9278-C7F19C448EA3}"/>
                    </a:ext>
                  </a:extLst>
                </p14:cNvPr>
                <p14:cNvContentPartPr/>
                <p14:nvPr/>
              </p14:nvContentPartPr>
              <p14:xfrm>
                <a:off x="4902338" y="2094262"/>
                <a:ext cx="127080" cy="106920"/>
              </p14:xfrm>
            </p:contentPart>
          </mc:Choice>
          <mc:Fallback xmlns="">
            <p:pic>
              <p:nvPicPr>
                <p:cNvPr id="277" name="Ink 276">
                  <a:extLst>
                    <a:ext uri="{FF2B5EF4-FFF2-40B4-BE49-F238E27FC236}">
                      <a16:creationId xmlns:a16="http://schemas.microsoft.com/office/drawing/2014/main" id="{C210FF5E-30E5-4136-9278-C7F19C448EA3}"/>
                    </a:ext>
                  </a:extLst>
                </p:cNvPr>
                <p:cNvPicPr/>
                <p:nvPr/>
              </p:nvPicPr>
              <p:blipFill>
                <a:blip r:embed="rId360"/>
                <a:stretch>
                  <a:fillRect/>
                </a:stretch>
              </p:blipFill>
              <p:spPr>
                <a:xfrm>
                  <a:off x="4898018" y="2089942"/>
                  <a:ext cx="135720" cy="11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1">
              <p14:nvContentPartPr>
                <p14:cNvPr id="279" name="Ink 278">
                  <a:extLst>
                    <a:ext uri="{FF2B5EF4-FFF2-40B4-BE49-F238E27FC236}">
                      <a16:creationId xmlns:a16="http://schemas.microsoft.com/office/drawing/2014/main" id="{2CD14FF8-B923-4180-9A22-AB4C7F5CC62C}"/>
                    </a:ext>
                  </a:extLst>
                </p14:cNvPr>
                <p14:cNvContentPartPr/>
                <p14:nvPr/>
              </p14:nvContentPartPr>
              <p14:xfrm>
                <a:off x="4875338" y="2093902"/>
                <a:ext cx="132480" cy="137520"/>
              </p14:xfrm>
            </p:contentPart>
          </mc:Choice>
          <mc:Fallback xmlns="">
            <p:pic>
              <p:nvPicPr>
                <p:cNvPr id="279" name="Ink 278">
                  <a:extLst>
                    <a:ext uri="{FF2B5EF4-FFF2-40B4-BE49-F238E27FC236}">
                      <a16:creationId xmlns:a16="http://schemas.microsoft.com/office/drawing/2014/main" id="{2CD14FF8-B923-4180-9A22-AB4C7F5CC62C}"/>
                    </a:ext>
                  </a:extLst>
                </p:cNvPr>
                <p:cNvPicPr/>
                <p:nvPr/>
              </p:nvPicPr>
              <p:blipFill>
                <a:blip r:embed="rId362"/>
                <a:stretch>
                  <a:fillRect/>
                </a:stretch>
              </p:blipFill>
              <p:spPr>
                <a:xfrm>
                  <a:off x="4871018" y="2089582"/>
                  <a:ext cx="141120" cy="14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3">
              <p14:nvContentPartPr>
                <p14:cNvPr id="286" name="Ink 285">
                  <a:extLst>
                    <a:ext uri="{FF2B5EF4-FFF2-40B4-BE49-F238E27FC236}">
                      <a16:creationId xmlns:a16="http://schemas.microsoft.com/office/drawing/2014/main" id="{7F7552E3-79EE-4AC2-83FB-F2751C28B0E2}"/>
                    </a:ext>
                  </a:extLst>
                </p14:cNvPr>
                <p14:cNvContentPartPr/>
                <p14:nvPr/>
              </p14:nvContentPartPr>
              <p14:xfrm>
                <a:off x="5017898" y="1892302"/>
                <a:ext cx="87480" cy="72720"/>
              </p14:xfrm>
            </p:contentPart>
          </mc:Choice>
          <mc:Fallback xmlns="">
            <p:pic>
              <p:nvPicPr>
                <p:cNvPr id="286" name="Ink 285">
                  <a:extLst>
                    <a:ext uri="{FF2B5EF4-FFF2-40B4-BE49-F238E27FC236}">
                      <a16:creationId xmlns:a16="http://schemas.microsoft.com/office/drawing/2014/main" id="{7F7552E3-79EE-4AC2-83FB-F2751C28B0E2}"/>
                    </a:ext>
                  </a:extLst>
                </p:cNvPr>
                <p:cNvPicPr/>
                <p:nvPr/>
              </p:nvPicPr>
              <p:blipFill>
                <a:blip r:embed="rId364"/>
                <a:stretch>
                  <a:fillRect/>
                </a:stretch>
              </p:blipFill>
              <p:spPr>
                <a:xfrm>
                  <a:off x="5013578" y="1887982"/>
                  <a:ext cx="96120" cy="8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5">
              <p14:nvContentPartPr>
                <p14:cNvPr id="288" name="Ink 287">
                  <a:extLst>
                    <a:ext uri="{FF2B5EF4-FFF2-40B4-BE49-F238E27FC236}">
                      <a16:creationId xmlns:a16="http://schemas.microsoft.com/office/drawing/2014/main" id="{91D15A6B-099E-4900-90F3-37BD59078CCD}"/>
                    </a:ext>
                  </a:extLst>
                </p14:cNvPr>
                <p14:cNvContentPartPr/>
                <p14:nvPr/>
              </p14:nvContentPartPr>
              <p14:xfrm>
                <a:off x="5165498" y="1892302"/>
                <a:ext cx="55080" cy="71280"/>
              </p14:xfrm>
            </p:contentPart>
          </mc:Choice>
          <mc:Fallback xmlns="">
            <p:pic>
              <p:nvPicPr>
                <p:cNvPr id="288" name="Ink 287">
                  <a:extLst>
                    <a:ext uri="{FF2B5EF4-FFF2-40B4-BE49-F238E27FC236}">
                      <a16:creationId xmlns:a16="http://schemas.microsoft.com/office/drawing/2014/main" id="{91D15A6B-099E-4900-90F3-37BD59078CCD}"/>
                    </a:ext>
                  </a:extLst>
                </p:cNvPr>
                <p:cNvPicPr/>
                <p:nvPr/>
              </p:nvPicPr>
              <p:blipFill>
                <a:blip r:embed="rId366"/>
                <a:stretch>
                  <a:fillRect/>
                </a:stretch>
              </p:blipFill>
              <p:spPr>
                <a:xfrm>
                  <a:off x="5161178" y="1887982"/>
                  <a:ext cx="63720" cy="7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7">
              <p14:nvContentPartPr>
                <p14:cNvPr id="290" name="Ink 289">
                  <a:extLst>
                    <a:ext uri="{FF2B5EF4-FFF2-40B4-BE49-F238E27FC236}">
                      <a16:creationId xmlns:a16="http://schemas.microsoft.com/office/drawing/2014/main" id="{94833127-8F97-4977-93EA-D521A20D4AEB}"/>
                    </a:ext>
                  </a:extLst>
                </p14:cNvPr>
                <p14:cNvContentPartPr/>
                <p14:nvPr/>
              </p14:nvContentPartPr>
              <p14:xfrm>
                <a:off x="5081978" y="1881862"/>
                <a:ext cx="25560" cy="75600"/>
              </p14:xfrm>
            </p:contentPart>
          </mc:Choice>
          <mc:Fallback xmlns="">
            <p:pic>
              <p:nvPicPr>
                <p:cNvPr id="290" name="Ink 289">
                  <a:extLst>
                    <a:ext uri="{FF2B5EF4-FFF2-40B4-BE49-F238E27FC236}">
                      <a16:creationId xmlns:a16="http://schemas.microsoft.com/office/drawing/2014/main" id="{94833127-8F97-4977-93EA-D521A20D4AEB}"/>
                    </a:ext>
                  </a:extLst>
                </p:cNvPr>
                <p:cNvPicPr/>
                <p:nvPr/>
              </p:nvPicPr>
              <p:blipFill>
                <a:blip r:embed="rId368"/>
                <a:stretch>
                  <a:fillRect/>
                </a:stretch>
              </p:blipFill>
              <p:spPr>
                <a:xfrm>
                  <a:off x="5077658" y="1877542"/>
                  <a:ext cx="34200" cy="8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9">
              <p14:nvContentPartPr>
                <p14:cNvPr id="292" name="Ink 291">
                  <a:extLst>
                    <a:ext uri="{FF2B5EF4-FFF2-40B4-BE49-F238E27FC236}">
                      <a16:creationId xmlns:a16="http://schemas.microsoft.com/office/drawing/2014/main" id="{5E44DB5B-17E7-47C1-BCA3-5C67298C2D4D}"/>
                    </a:ext>
                  </a:extLst>
                </p14:cNvPr>
                <p14:cNvContentPartPr/>
                <p14:nvPr/>
              </p14:nvContentPartPr>
              <p14:xfrm>
                <a:off x="5166938" y="1871062"/>
                <a:ext cx="11160" cy="83880"/>
              </p14:xfrm>
            </p:contentPart>
          </mc:Choice>
          <mc:Fallback xmlns="">
            <p:pic>
              <p:nvPicPr>
                <p:cNvPr id="292" name="Ink 291">
                  <a:extLst>
                    <a:ext uri="{FF2B5EF4-FFF2-40B4-BE49-F238E27FC236}">
                      <a16:creationId xmlns:a16="http://schemas.microsoft.com/office/drawing/2014/main" id="{5E44DB5B-17E7-47C1-BCA3-5C67298C2D4D}"/>
                    </a:ext>
                  </a:extLst>
                </p:cNvPr>
                <p:cNvPicPr/>
                <p:nvPr/>
              </p:nvPicPr>
              <p:blipFill>
                <a:blip r:embed="rId370"/>
                <a:stretch>
                  <a:fillRect/>
                </a:stretch>
              </p:blipFill>
              <p:spPr>
                <a:xfrm>
                  <a:off x="5162618" y="1866742"/>
                  <a:ext cx="1980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1">
              <p14:nvContentPartPr>
                <p14:cNvPr id="294" name="Ink 293">
                  <a:extLst>
                    <a:ext uri="{FF2B5EF4-FFF2-40B4-BE49-F238E27FC236}">
                      <a16:creationId xmlns:a16="http://schemas.microsoft.com/office/drawing/2014/main" id="{E84D991C-C0EF-4AEE-BD27-D2DF3B1A8AFE}"/>
                    </a:ext>
                  </a:extLst>
                </p14:cNvPr>
                <p14:cNvContentPartPr/>
                <p14:nvPr/>
              </p14:nvContentPartPr>
              <p14:xfrm>
                <a:off x="5124458" y="1881862"/>
                <a:ext cx="360" cy="94320"/>
              </p14:xfrm>
            </p:contentPart>
          </mc:Choice>
          <mc:Fallback xmlns="">
            <p:pic>
              <p:nvPicPr>
                <p:cNvPr id="294" name="Ink 293">
                  <a:extLst>
                    <a:ext uri="{FF2B5EF4-FFF2-40B4-BE49-F238E27FC236}">
                      <a16:creationId xmlns:a16="http://schemas.microsoft.com/office/drawing/2014/main" id="{E84D991C-C0EF-4AEE-BD27-D2DF3B1A8AFE}"/>
                    </a:ext>
                  </a:extLst>
                </p:cNvPr>
                <p:cNvPicPr/>
                <p:nvPr/>
              </p:nvPicPr>
              <p:blipFill>
                <a:blip r:embed="rId372"/>
                <a:stretch>
                  <a:fillRect/>
                </a:stretch>
              </p:blipFill>
              <p:spPr>
                <a:xfrm>
                  <a:off x="5120138" y="1877542"/>
                  <a:ext cx="9000" cy="10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3">
              <p14:nvContentPartPr>
                <p14:cNvPr id="295" name="Ink 294">
                  <a:extLst>
                    <a:ext uri="{FF2B5EF4-FFF2-40B4-BE49-F238E27FC236}">
                      <a16:creationId xmlns:a16="http://schemas.microsoft.com/office/drawing/2014/main" id="{291E42BA-AD31-42F7-A5D3-9830F801EDD2}"/>
                    </a:ext>
                  </a:extLst>
                </p14:cNvPr>
                <p14:cNvContentPartPr/>
                <p14:nvPr/>
              </p14:nvContentPartPr>
              <p14:xfrm>
                <a:off x="5141018" y="1881862"/>
                <a:ext cx="26640" cy="61560"/>
              </p14:xfrm>
            </p:contentPart>
          </mc:Choice>
          <mc:Fallback xmlns="">
            <p:pic>
              <p:nvPicPr>
                <p:cNvPr id="295" name="Ink 294">
                  <a:extLst>
                    <a:ext uri="{FF2B5EF4-FFF2-40B4-BE49-F238E27FC236}">
                      <a16:creationId xmlns:a16="http://schemas.microsoft.com/office/drawing/2014/main" id="{291E42BA-AD31-42F7-A5D3-9830F801EDD2}"/>
                    </a:ext>
                  </a:extLst>
                </p:cNvPr>
                <p:cNvPicPr/>
                <p:nvPr/>
              </p:nvPicPr>
              <p:blipFill>
                <a:blip r:embed="rId374"/>
                <a:stretch>
                  <a:fillRect/>
                </a:stretch>
              </p:blipFill>
              <p:spPr>
                <a:xfrm>
                  <a:off x="5136698" y="1877542"/>
                  <a:ext cx="35280" cy="7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5">
              <p14:nvContentPartPr>
                <p14:cNvPr id="297" name="Ink 296">
                  <a:extLst>
                    <a:ext uri="{FF2B5EF4-FFF2-40B4-BE49-F238E27FC236}">
                      <a16:creationId xmlns:a16="http://schemas.microsoft.com/office/drawing/2014/main" id="{7967C4AE-CD44-4B66-80E4-807BDB94719D}"/>
                    </a:ext>
                  </a:extLst>
                </p14:cNvPr>
                <p14:cNvContentPartPr/>
                <p14:nvPr/>
              </p14:nvContentPartPr>
              <p14:xfrm>
                <a:off x="5124458" y="1892302"/>
                <a:ext cx="32760" cy="55800"/>
              </p14:xfrm>
            </p:contentPart>
          </mc:Choice>
          <mc:Fallback xmlns="">
            <p:pic>
              <p:nvPicPr>
                <p:cNvPr id="297" name="Ink 296">
                  <a:extLst>
                    <a:ext uri="{FF2B5EF4-FFF2-40B4-BE49-F238E27FC236}">
                      <a16:creationId xmlns:a16="http://schemas.microsoft.com/office/drawing/2014/main" id="{7967C4AE-CD44-4B66-80E4-807BDB94719D}"/>
                    </a:ext>
                  </a:extLst>
                </p:cNvPr>
                <p:cNvPicPr/>
                <p:nvPr/>
              </p:nvPicPr>
              <p:blipFill>
                <a:blip r:embed="rId376"/>
                <a:stretch>
                  <a:fillRect/>
                </a:stretch>
              </p:blipFill>
              <p:spPr>
                <a:xfrm>
                  <a:off x="5120138" y="1887982"/>
                  <a:ext cx="41400" cy="64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77">
            <p14:nvContentPartPr>
              <p14:cNvPr id="299" name="Ink 298">
                <a:extLst>
                  <a:ext uri="{FF2B5EF4-FFF2-40B4-BE49-F238E27FC236}">
                    <a16:creationId xmlns:a16="http://schemas.microsoft.com/office/drawing/2014/main" id="{265F9595-BBEE-4EA8-BAE0-2B497C9C84FF}"/>
                  </a:ext>
                </a:extLst>
              </p14:cNvPr>
              <p14:cNvContentPartPr/>
              <p14:nvPr/>
            </p14:nvContentPartPr>
            <p14:xfrm>
              <a:off x="1551818" y="2381182"/>
              <a:ext cx="77400" cy="41760"/>
            </p14:xfrm>
          </p:contentPart>
        </mc:Choice>
        <mc:Fallback xmlns="">
          <p:pic>
            <p:nvPicPr>
              <p:cNvPr id="299" name="Ink 298">
                <a:extLst>
                  <a:ext uri="{FF2B5EF4-FFF2-40B4-BE49-F238E27FC236}">
                    <a16:creationId xmlns:a16="http://schemas.microsoft.com/office/drawing/2014/main" id="{265F9595-BBEE-4EA8-BAE0-2B497C9C84FF}"/>
                  </a:ext>
                </a:extLst>
              </p:cNvPr>
              <p:cNvPicPr/>
              <p:nvPr/>
            </p:nvPicPr>
            <p:blipFill>
              <a:blip r:embed="rId378"/>
              <a:stretch>
                <a:fillRect/>
              </a:stretch>
            </p:blipFill>
            <p:spPr>
              <a:xfrm>
                <a:off x="1547498" y="2376862"/>
                <a:ext cx="86040" cy="5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9">
            <p14:nvContentPartPr>
              <p14:cNvPr id="300" name="Ink 299">
                <a:extLst>
                  <a:ext uri="{FF2B5EF4-FFF2-40B4-BE49-F238E27FC236}">
                    <a16:creationId xmlns:a16="http://schemas.microsoft.com/office/drawing/2014/main" id="{09468F97-4296-4520-9805-115945D6CAC6}"/>
                  </a:ext>
                </a:extLst>
              </p14:cNvPr>
              <p14:cNvContentPartPr/>
              <p14:nvPr/>
            </p14:nvContentPartPr>
            <p14:xfrm>
              <a:off x="1513298" y="2366422"/>
              <a:ext cx="124200" cy="92160"/>
            </p14:xfrm>
          </p:contentPart>
        </mc:Choice>
        <mc:Fallback xmlns="">
          <p:pic>
            <p:nvPicPr>
              <p:cNvPr id="300" name="Ink 299">
                <a:extLst>
                  <a:ext uri="{FF2B5EF4-FFF2-40B4-BE49-F238E27FC236}">
                    <a16:creationId xmlns:a16="http://schemas.microsoft.com/office/drawing/2014/main" id="{09468F97-4296-4520-9805-115945D6CAC6}"/>
                  </a:ext>
                </a:extLst>
              </p:cNvPr>
              <p:cNvPicPr/>
              <p:nvPr/>
            </p:nvPicPr>
            <p:blipFill>
              <a:blip r:embed="rId380"/>
              <a:stretch>
                <a:fillRect/>
              </a:stretch>
            </p:blipFill>
            <p:spPr>
              <a:xfrm>
                <a:off x="1508978" y="2362102"/>
                <a:ext cx="132840" cy="10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1">
            <p14:nvContentPartPr>
              <p14:cNvPr id="301" name="Ink 300">
                <a:extLst>
                  <a:ext uri="{FF2B5EF4-FFF2-40B4-BE49-F238E27FC236}">
                    <a16:creationId xmlns:a16="http://schemas.microsoft.com/office/drawing/2014/main" id="{4013EB8E-A91C-4E16-9086-F578F35DAFBB}"/>
                  </a:ext>
                </a:extLst>
              </p14:cNvPr>
              <p14:cNvContentPartPr/>
              <p14:nvPr/>
            </p14:nvContentPartPr>
            <p14:xfrm>
              <a:off x="1764578" y="2363542"/>
              <a:ext cx="41400" cy="97200"/>
            </p14:xfrm>
          </p:contentPart>
        </mc:Choice>
        <mc:Fallback xmlns="">
          <p:pic>
            <p:nvPicPr>
              <p:cNvPr id="301" name="Ink 300">
                <a:extLst>
                  <a:ext uri="{FF2B5EF4-FFF2-40B4-BE49-F238E27FC236}">
                    <a16:creationId xmlns:a16="http://schemas.microsoft.com/office/drawing/2014/main" id="{4013EB8E-A91C-4E16-9086-F578F35DAFBB}"/>
                  </a:ext>
                </a:extLst>
              </p:cNvPr>
              <p:cNvPicPr/>
              <p:nvPr/>
            </p:nvPicPr>
            <p:blipFill>
              <a:blip r:embed="rId382"/>
              <a:stretch>
                <a:fillRect/>
              </a:stretch>
            </p:blipFill>
            <p:spPr>
              <a:xfrm>
                <a:off x="1760258" y="2359222"/>
                <a:ext cx="50040" cy="105840"/>
              </a:xfrm>
              <a:prstGeom prst="rect">
                <a:avLst/>
              </a:prstGeom>
            </p:spPr>
          </p:pic>
        </mc:Fallback>
      </mc:AlternateContent>
      <p:grpSp>
        <p:nvGrpSpPr>
          <p:cNvPr id="305" name="Group 304">
            <a:extLst>
              <a:ext uri="{FF2B5EF4-FFF2-40B4-BE49-F238E27FC236}">
                <a16:creationId xmlns:a16="http://schemas.microsoft.com/office/drawing/2014/main" id="{0215744B-EA59-4BA8-98D5-B6493869B5E5}"/>
              </a:ext>
            </a:extLst>
          </p:cNvPr>
          <p:cNvGrpSpPr/>
          <p:nvPr/>
        </p:nvGrpSpPr>
        <p:grpSpPr>
          <a:xfrm>
            <a:off x="9241418" y="2098942"/>
            <a:ext cx="201960" cy="280080"/>
            <a:chOff x="9241418" y="2098942"/>
            <a:chExt cx="201960" cy="280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83">
              <p14:nvContentPartPr>
                <p14:cNvPr id="302" name="Ink 301">
                  <a:extLst>
                    <a:ext uri="{FF2B5EF4-FFF2-40B4-BE49-F238E27FC236}">
                      <a16:creationId xmlns:a16="http://schemas.microsoft.com/office/drawing/2014/main" id="{B82EDCE7-EB8B-4C4A-9C4C-2413F3BC57CF}"/>
                    </a:ext>
                  </a:extLst>
                </p14:cNvPr>
                <p14:cNvContentPartPr/>
                <p14:nvPr/>
              </p14:nvContentPartPr>
              <p14:xfrm>
                <a:off x="9276698" y="2157622"/>
                <a:ext cx="132120" cy="194400"/>
              </p14:xfrm>
            </p:contentPart>
          </mc:Choice>
          <mc:Fallback xmlns="">
            <p:pic>
              <p:nvPicPr>
                <p:cNvPr id="302" name="Ink 301">
                  <a:extLst>
                    <a:ext uri="{FF2B5EF4-FFF2-40B4-BE49-F238E27FC236}">
                      <a16:creationId xmlns:a16="http://schemas.microsoft.com/office/drawing/2014/main" id="{B82EDCE7-EB8B-4C4A-9C4C-2413F3BC57CF}"/>
                    </a:ext>
                  </a:extLst>
                </p:cNvPr>
                <p:cNvPicPr/>
                <p:nvPr/>
              </p:nvPicPr>
              <p:blipFill>
                <a:blip r:embed="rId384"/>
                <a:stretch>
                  <a:fillRect/>
                </a:stretch>
              </p:blipFill>
              <p:spPr>
                <a:xfrm>
                  <a:off x="9272378" y="2153302"/>
                  <a:ext cx="14076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5">
              <p14:nvContentPartPr>
                <p14:cNvPr id="303" name="Ink 302">
                  <a:extLst>
                    <a:ext uri="{FF2B5EF4-FFF2-40B4-BE49-F238E27FC236}">
                      <a16:creationId xmlns:a16="http://schemas.microsoft.com/office/drawing/2014/main" id="{E44271E2-2012-43A1-9D60-CFFACA043EB1}"/>
                    </a:ext>
                  </a:extLst>
                </p14:cNvPr>
                <p14:cNvContentPartPr/>
                <p14:nvPr/>
              </p14:nvContentPartPr>
              <p14:xfrm>
                <a:off x="9346538" y="2157982"/>
                <a:ext cx="75240" cy="151560"/>
              </p14:xfrm>
            </p:contentPart>
          </mc:Choice>
          <mc:Fallback xmlns="">
            <p:pic>
              <p:nvPicPr>
                <p:cNvPr id="303" name="Ink 302">
                  <a:extLst>
                    <a:ext uri="{FF2B5EF4-FFF2-40B4-BE49-F238E27FC236}">
                      <a16:creationId xmlns:a16="http://schemas.microsoft.com/office/drawing/2014/main" id="{E44271E2-2012-43A1-9D60-CFFACA043EB1}"/>
                    </a:ext>
                  </a:extLst>
                </p:cNvPr>
                <p:cNvPicPr/>
                <p:nvPr/>
              </p:nvPicPr>
              <p:blipFill>
                <a:blip r:embed="rId386"/>
                <a:stretch>
                  <a:fillRect/>
                </a:stretch>
              </p:blipFill>
              <p:spPr>
                <a:xfrm>
                  <a:off x="9342218" y="2153662"/>
                  <a:ext cx="83880" cy="16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7">
              <p14:nvContentPartPr>
                <p14:cNvPr id="304" name="Ink 303">
                  <a:extLst>
                    <a:ext uri="{FF2B5EF4-FFF2-40B4-BE49-F238E27FC236}">
                      <a16:creationId xmlns:a16="http://schemas.microsoft.com/office/drawing/2014/main" id="{87A27B7A-1523-4BD0-82A7-F58ED24C825F}"/>
                    </a:ext>
                  </a:extLst>
                </p14:cNvPr>
                <p14:cNvContentPartPr/>
                <p14:nvPr/>
              </p14:nvContentPartPr>
              <p14:xfrm>
                <a:off x="9241418" y="2098942"/>
                <a:ext cx="201960" cy="280080"/>
              </p14:xfrm>
            </p:contentPart>
          </mc:Choice>
          <mc:Fallback xmlns="">
            <p:pic>
              <p:nvPicPr>
                <p:cNvPr id="304" name="Ink 303">
                  <a:extLst>
                    <a:ext uri="{FF2B5EF4-FFF2-40B4-BE49-F238E27FC236}">
                      <a16:creationId xmlns:a16="http://schemas.microsoft.com/office/drawing/2014/main" id="{87A27B7A-1523-4BD0-82A7-F58ED24C825F}"/>
                    </a:ext>
                  </a:extLst>
                </p:cNvPr>
                <p:cNvPicPr/>
                <p:nvPr/>
              </p:nvPicPr>
              <p:blipFill>
                <a:blip r:embed="rId388"/>
                <a:stretch>
                  <a:fillRect/>
                </a:stretch>
              </p:blipFill>
              <p:spPr>
                <a:xfrm>
                  <a:off x="9237098" y="2094622"/>
                  <a:ext cx="210600" cy="288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4" name="Group 313">
            <a:extLst>
              <a:ext uri="{FF2B5EF4-FFF2-40B4-BE49-F238E27FC236}">
                <a16:creationId xmlns:a16="http://schemas.microsoft.com/office/drawing/2014/main" id="{B5E4324A-B8A7-4A4F-A155-F4901259304D}"/>
              </a:ext>
            </a:extLst>
          </p:cNvPr>
          <p:cNvGrpSpPr/>
          <p:nvPr/>
        </p:nvGrpSpPr>
        <p:grpSpPr>
          <a:xfrm>
            <a:off x="2681498" y="2123062"/>
            <a:ext cx="645840" cy="983520"/>
            <a:chOff x="2681498" y="2123062"/>
            <a:chExt cx="645840" cy="983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89">
              <p14:nvContentPartPr>
                <p14:cNvPr id="306" name="Ink 305">
                  <a:extLst>
                    <a:ext uri="{FF2B5EF4-FFF2-40B4-BE49-F238E27FC236}">
                      <a16:creationId xmlns:a16="http://schemas.microsoft.com/office/drawing/2014/main" id="{0A9C8A7D-1956-49FE-8081-F4D1F6A6F272}"/>
                    </a:ext>
                  </a:extLst>
                </p14:cNvPr>
                <p14:cNvContentPartPr/>
                <p14:nvPr/>
              </p14:nvContentPartPr>
              <p14:xfrm>
                <a:off x="2720018" y="2179222"/>
                <a:ext cx="86760" cy="927360"/>
              </p14:xfrm>
            </p:contentPart>
          </mc:Choice>
          <mc:Fallback xmlns="">
            <p:pic>
              <p:nvPicPr>
                <p:cNvPr id="306" name="Ink 305">
                  <a:extLst>
                    <a:ext uri="{FF2B5EF4-FFF2-40B4-BE49-F238E27FC236}">
                      <a16:creationId xmlns:a16="http://schemas.microsoft.com/office/drawing/2014/main" id="{0A9C8A7D-1956-49FE-8081-F4D1F6A6F272}"/>
                    </a:ext>
                  </a:extLst>
                </p:cNvPr>
                <p:cNvPicPr/>
                <p:nvPr/>
              </p:nvPicPr>
              <p:blipFill>
                <a:blip r:embed="rId390"/>
                <a:stretch>
                  <a:fillRect/>
                </a:stretch>
              </p:blipFill>
              <p:spPr>
                <a:xfrm>
                  <a:off x="2715698" y="2174902"/>
                  <a:ext cx="95400" cy="9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1">
              <p14:nvContentPartPr>
                <p14:cNvPr id="307" name="Ink 306">
                  <a:extLst>
                    <a:ext uri="{FF2B5EF4-FFF2-40B4-BE49-F238E27FC236}">
                      <a16:creationId xmlns:a16="http://schemas.microsoft.com/office/drawing/2014/main" id="{25720A9B-AFF5-4492-9743-05B20B0C0529}"/>
                    </a:ext>
                  </a:extLst>
                </p14:cNvPr>
                <p14:cNvContentPartPr/>
                <p14:nvPr/>
              </p14:nvContentPartPr>
              <p14:xfrm>
                <a:off x="2681498" y="2232142"/>
                <a:ext cx="116280" cy="871920"/>
              </p14:xfrm>
            </p:contentPart>
          </mc:Choice>
          <mc:Fallback xmlns="">
            <p:pic>
              <p:nvPicPr>
                <p:cNvPr id="307" name="Ink 306">
                  <a:extLst>
                    <a:ext uri="{FF2B5EF4-FFF2-40B4-BE49-F238E27FC236}">
                      <a16:creationId xmlns:a16="http://schemas.microsoft.com/office/drawing/2014/main" id="{25720A9B-AFF5-4492-9743-05B20B0C0529}"/>
                    </a:ext>
                  </a:extLst>
                </p:cNvPr>
                <p:cNvPicPr/>
                <p:nvPr/>
              </p:nvPicPr>
              <p:blipFill>
                <a:blip r:embed="rId392"/>
                <a:stretch>
                  <a:fillRect/>
                </a:stretch>
              </p:blipFill>
              <p:spPr>
                <a:xfrm>
                  <a:off x="2677178" y="2227822"/>
                  <a:ext cx="124920" cy="880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3">
              <p14:nvContentPartPr>
                <p14:cNvPr id="309" name="Ink 308">
                  <a:extLst>
                    <a:ext uri="{FF2B5EF4-FFF2-40B4-BE49-F238E27FC236}">
                      <a16:creationId xmlns:a16="http://schemas.microsoft.com/office/drawing/2014/main" id="{BDAB367C-25C7-43A6-B22B-4134B556C534}"/>
                    </a:ext>
                  </a:extLst>
                </p14:cNvPr>
                <p14:cNvContentPartPr/>
                <p14:nvPr/>
              </p14:nvContentPartPr>
              <p14:xfrm>
                <a:off x="2732258" y="2264182"/>
                <a:ext cx="85320" cy="773640"/>
              </p14:xfrm>
            </p:contentPart>
          </mc:Choice>
          <mc:Fallback xmlns="">
            <p:pic>
              <p:nvPicPr>
                <p:cNvPr id="309" name="Ink 308">
                  <a:extLst>
                    <a:ext uri="{FF2B5EF4-FFF2-40B4-BE49-F238E27FC236}">
                      <a16:creationId xmlns:a16="http://schemas.microsoft.com/office/drawing/2014/main" id="{BDAB367C-25C7-43A6-B22B-4134B556C534}"/>
                    </a:ext>
                  </a:extLst>
                </p:cNvPr>
                <p:cNvPicPr/>
                <p:nvPr/>
              </p:nvPicPr>
              <p:blipFill>
                <a:blip r:embed="rId394"/>
                <a:stretch>
                  <a:fillRect/>
                </a:stretch>
              </p:blipFill>
              <p:spPr>
                <a:xfrm>
                  <a:off x="2727938" y="2259862"/>
                  <a:ext cx="93960" cy="78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5">
              <p14:nvContentPartPr>
                <p14:cNvPr id="310" name="Ink 309">
                  <a:extLst>
                    <a:ext uri="{FF2B5EF4-FFF2-40B4-BE49-F238E27FC236}">
                      <a16:creationId xmlns:a16="http://schemas.microsoft.com/office/drawing/2014/main" id="{C02EA83D-188F-429F-8270-21338CCDB431}"/>
                    </a:ext>
                  </a:extLst>
                </p14:cNvPr>
                <p14:cNvContentPartPr/>
                <p14:nvPr/>
              </p14:nvContentPartPr>
              <p14:xfrm>
                <a:off x="2870498" y="2232502"/>
                <a:ext cx="377280" cy="388800"/>
              </p14:xfrm>
            </p:contentPart>
          </mc:Choice>
          <mc:Fallback xmlns="">
            <p:pic>
              <p:nvPicPr>
                <p:cNvPr id="310" name="Ink 309">
                  <a:extLst>
                    <a:ext uri="{FF2B5EF4-FFF2-40B4-BE49-F238E27FC236}">
                      <a16:creationId xmlns:a16="http://schemas.microsoft.com/office/drawing/2014/main" id="{C02EA83D-188F-429F-8270-21338CCDB431}"/>
                    </a:ext>
                  </a:extLst>
                </p:cNvPr>
                <p:cNvPicPr/>
                <p:nvPr/>
              </p:nvPicPr>
              <p:blipFill>
                <a:blip r:embed="rId396"/>
                <a:stretch>
                  <a:fillRect/>
                </a:stretch>
              </p:blipFill>
              <p:spPr>
                <a:xfrm>
                  <a:off x="2866178" y="2228182"/>
                  <a:ext cx="385920" cy="39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7">
              <p14:nvContentPartPr>
                <p14:cNvPr id="312" name="Ink 311">
                  <a:extLst>
                    <a:ext uri="{FF2B5EF4-FFF2-40B4-BE49-F238E27FC236}">
                      <a16:creationId xmlns:a16="http://schemas.microsoft.com/office/drawing/2014/main" id="{A638F5C0-B484-460E-ADFB-11A94DE864E9}"/>
                    </a:ext>
                  </a:extLst>
                </p14:cNvPr>
                <p14:cNvContentPartPr/>
                <p14:nvPr/>
              </p14:nvContentPartPr>
              <p14:xfrm>
                <a:off x="2817218" y="2197222"/>
                <a:ext cx="441000" cy="416880"/>
              </p14:xfrm>
            </p:contentPart>
          </mc:Choice>
          <mc:Fallback xmlns="">
            <p:pic>
              <p:nvPicPr>
                <p:cNvPr id="312" name="Ink 311">
                  <a:extLst>
                    <a:ext uri="{FF2B5EF4-FFF2-40B4-BE49-F238E27FC236}">
                      <a16:creationId xmlns:a16="http://schemas.microsoft.com/office/drawing/2014/main" id="{A638F5C0-B484-460E-ADFB-11A94DE864E9}"/>
                    </a:ext>
                  </a:extLst>
                </p:cNvPr>
                <p:cNvPicPr/>
                <p:nvPr/>
              </p:nvPicPr>
              <p:blipFill>
                <a:blip r:embed="rId398"/>
                <a:stretch>
                  <a:fillRect/>
                </a:stretch>
              </p:blipFill>
              <p:spPr>
                <a:xfrm>
                  <a:off x="2812898" y="2192902"/>
                  <a:ext cx="449640" cy="42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9">
              <p14:nvContentPartPr>
                <p14:cNvPr id="313" name="Ink 312">
                  <a:extLst>
                    <a:ext uri="{FF2B5EF4-FFF2-40B4-BE49-F238E27FC236}">
                      <a16:creationId xmlns:a16="http://schemas.microsoft.com/office/drawing/2014/main" id="{DE639099-4780-474A-99DD-1E94AD05A997}"/>
                    </a:ext>
                  </a:extLst>
                </p14:cNvPr>
                <p14:cNvContentPartPr/>
                <p14:nvPr/>
              </p14:nvContentPartPr>
              <p14:xfrm>
                <a:off x="2732258" y="2123062"/>
                <a:ext cx="595080" cy="528840"/>
              </p14:xfrm>
            </p:contentPart>
          </mc:Choice>
          <mc:Fallback xmlns="">
            <p:pic>
              <p:nvPicPr>
                <p:cNvPr id="313" name="Ink 312">
                  <a:extLst>
                    <a:ext uri="{FF2B5EF4-FFF2-40B4-BE49-F238E27FC236}">
                      <a16:creationId xmlns:a16="http://schemas.microsoft.com/office/drawing/2014/main" id="{DE639099-4780-474A-99DD-1E94AD05A997}"/>
                    </a:ext>
                  </a:extLst>
                </p:cNvPr>
                <p:cNvPicPr/>
                <p:nvPr/>
              </p:nvPicPr>
              <p:blipFill>
                <a:blip r:embed="rId400"/>
                <a:stretch>
                  <a:fillRect/>
                </a:stretch>
              </p:blipFill>
              <p:spPr>
                <a:xfrm>
                  <a:off x="2727938" y="2118742"/>
                  <a:ext cx="603720" cy="537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id="{A88A6915-5C9E-460D-BAFA-EE2F9851F333}"/>
              </a:ext>
            </a:extLst>
          </p:cNvPr>
          <p:cNvGrpSpPr/>
          <p:nvPr/>
        </p:nvGrpSpPr>
        <p:grpSpPr>
          <a:xfrm>
            <a:off x="6240818" y="1785742"/>
            <a:ext cx="688320" cy="552960"/>
            <a:chOff x="6240818" y="1785742"/>
            <a:chExt cx="688320" cy="552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01">
              <p14:nvContentPartPr>
                <p14:cNvPr id="315" name="Ink 314">
                  <a:extLst>
                    <a:ext uri="{FF2B5EF4-FFF2-40B4-BE49-F238E27FC236}">
                      <a16:creationId xmlns:a16="http://schemas.microsoft.com/office/drawing/2014/main" id="{84EFF0CE-C726-48BA-9BFD-418ADE3206E7}"/>
                    </a:ext>
                  </a:extLst>
                </p14:cNvPr>
                <p14:cNvContentPartPr/>
                <p14:nvPr/>
              </p14:nvContentPartPr>
              <p14:xfrm>
                <a:off x="6240818" y="1892302"/>
                <a:ext cx="663120" cy="308880"/>
              </p14:xfrm>
            </p:contentPart>
          </mc:Choice>
          <mc:Fallback xmlns="">
            <p:pic>
              <p:nvPicPr>
                <p:cNvPr id="315" name="Ink 314">
                  <a:extLst>
                    <a:ext uri="{FF2B5EF4-FFF2-40B4-BE49-F238E27FC236}">
                      <a16:creationId xmlns:a16="http://schemas.microsoft.com/office/drawing/2014/main" id="{84EFF0CE-C726-48BA-9BFD-418ADE3206E7}"/>
                    </a:ext>
                  </a:extLst>
                </p:cNvPr>
                <p:cNvPicPr/>
                <p:nvPr/>
              </p:nvPicPr>
              <p:blipFill>
                <a:blip r:embed="rId402"/>
                <a:stretch>
                  <a:fillRect/>
                </a:stretch>
              </p:blipFill>
              <p:spPr>
                <a:xfrm>
                  <a:off x="6236498" y="1887982"/>
                  <a:ext cx="671760" cy="31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3">
              <p14:nvContentPartPr>
                <p14:cNvPr id="316" name="Ink 315">
                  <a:extLst>
                    <a:ext uri="{FF2B5EF4-FFF2-40B4-BE49-F238E27FC236}">
                      <a16:creationId xmlns:a16="http://schemas.microsoft.com/office/drawing/2014/main" id="{741F2C72-C04A-4FD9-BAF8-8EE3565D3B57}"/>
                    </a:ext>
                  </a:extLst>
                </p14:cNvPr>
                <p14:cNvContentPartPr/>
                <p14:nvPr/>
              </p14:nvContentPartPr>
              <p14:xfrm>
                <a:off x="6240818" y="1920382"/>
                <a:ext cx="640800" cy="307080"/>
              </p14:xfrm>
            </p:contentPart>
          </mc:Choice>
          <mc:Fallback xmlns="">
            <p:pic>
              <p:nvPicPr>
                <p:cNvPr id="316" name="Ink 315">
                  <a:extLst>
                    <a:ext uri="{FF2B5EF4-FFF2-40B4-BE49-F238E27FC236}">
                      <a16:creationId xmlns:a16="http://schemas.microsoft.com/office/drawing/2014/main" id="{741F2C72-C04A-4FD9-BAF8-8EE3565D3B57}"/>
                    </a:ext>
                  </a:extLst>
                </p:cNvPr>
                <p:cNvPicPr/>
                <p:nvPr/>
              </p:nvPicPr>
              <p:blipFill>
                <a:blip r:embed="rId404"/>
                <a:stretch>
                  <a:fillRect/>
                </a:stretch>
              </p:blipFill>
              <p:spPr>
                <a:xfrm>
                  <a:off x="6236498" y="1916062"/>
                  <a:ext cx="64944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5">
              <p14:nvContentPartPr>
                <p14:cNvPr id="318" name="Ink 317">
                  <a:extLst>
                    <a:ext uri="{FF2B5EF4-FFF2-40B4-BE49-F238E27FC236}">
                      <a16:creationId xmlns:a16="http://schemas.microsoft.com/office/drawing/2014/main" id="{E513992A-7F9B-42CC-9B1E-7BE9FEABD683}"/>
                    </a:ext>
                  </a:extLst>
                </p14:cNvPr>
                <p14:cNvContentPartPr/>
                <p14:nvPr/>
              </p14:nvContentPartPr>
              <p14:xfrm>
                <a:off x="6421898" y="1785742"/>
                <a:ext cx="507240" cy="431640"/>
              </p14:xfrm>
            </p:contentPart>
          </mc:Choice>
          <mc:Fallback xmlns="">
            <p:pic>
              <p:nvPicPr>
                <p:cNvPr id="318" name="Ink 317">
                  <a:extLst>
                    <a:ext uri="{FF2B5EF4-FFF2-40B4-BE49-F238E27FC236}">
                      <a16:creationId xmlns:a16="http://schemas.microsoft.com/office/drawing/2014/main" id="{E513992A-7F9B-42CC-9B1E-7BE9FEABD683}"/>
                    </a:ext>
                  </a:extLst>
                </p:cNvPr>
                <p:cNvPicPr/>
                <p:nvPr/>
              </p:nvPicPr>
              <p:blipFill>
                <a:blip r:embed="rId406"/>
                <a:stretch>
                  <a:fillRect/>
                </a:stretch>
              </p:blipFill>
              <p:spPr>
                <a:xfrm>
                  <a:off x="6417578" y="1781422"/>
                  <a:ext cx="515880" cy="44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7">
              <p14:nvContentPartPr>
                <p14:cNvPr id="319" name="Ink 318">
                  <a:extLst>
                    <a:ext uri="{FF2B5EF4-FFF2-40B4-BE49-F238E27FC236}">
                      <a16:creationId xmlns:a16="http://schemas.microsoft.com/office/drawing/2014/main" id="{3F0839F5-BF8B-4FB7-9CC4-A8D0508931F3}"/>
                    </a:ext>
                  </a:extLst>
                </p14:cNvPr>
                <p14:cNvContentPartPr/>
                <p14:nvPr/>
              </p14:nvContentPartPr>
              <p14:xfrm>
                <a:off x="6251618" y="1803382"/>
                <a:ext cx="673200" cy="535320"/>
              </p14:xfrm>
            </p:contentPart>
          </mc:Choice>
          <mc:Fallback xmlns="">
            <p:pic>
              <p:nvPicPr>
                <p:cNvPr id="319" name="Ink 318">
                  <a:extLst>
                    <a:ext uri="{FF2B5EF4-FFF2-40B4-BE49-F238E27FC236}">
                      <a16:creationId xmlns:a16="http://schemas.microsoft.com/office/drawing/2014/main" id="{3F0839F5-BF8B-4FB7-9CC4-A8D0508931F3}"/>
                    </a:ext>
                  </a:extLst>
                </p:cNvPr>
                <p:cNvPicPr/>
                <p:nvPr/>
              </p:nvPicPr>
              <p:blipFill>
                <a:blip r:embed="rId408"/>
                <a:stretch>
                  <a:fillRect/>
                </a:stretch>
              </p:blipFill>
              <p:spPr>
                <a:xfrm>
                  <a:off x="6247298" y="1799062"/>
                  <a:ext cx="681840" cy="543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3" name="Group 322">
            <a:extLst>
              <a:ext uri="{FF2B5EF4-FFF2-40B4-BE49-F238E27FC236}">
                <a16:creationId xmlns:a16="http://schemas.microsoft.com/office/drawing/2014/main" id="{2A8E8254-4C61-426A-A6BB-6CCCFF4D1F80}"/>
              </a:ext>
            </a:extLst>
          </p:cNvPr>
          <p:cNvGrpSpPr/>
          <p:nvPr/>
        </p:nvGrpSpPr>
        <p:grpSpPr>
          <a:xfrm>
            <a:off x="1785818" y="-436178"/>
            <a:ext cx="360" cy="4320"/>
            <a:chOff x="1785818" y="-436178"/>
            <a:chExt cx="360" cy="4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09">
              <p14:nvContentPartPr>
                <p14:cNvPr id="321" name="Ink 320">
                  <a:extLst>
                    <a:ext uri="{FF2B5EF4-FFF2-40B4-BE49-F238E27FC236}">
                      <a16:creationId xmlns:a16="http://schemas.microsoft.com/office/drawing/2014/main" id="{2D01CA9E-2C8B-47CF-86F9-A43BC326867A}"/>
                    </a:ext>
                  </a:extLst>
                </p14:cNvPr>
                <p14:cNvContentPartPr/>
                <p14:nvPr/>
              </p14:nvContentPartPr>
              <p14:xfrm>
                <a:off x="1785818" y="-436178"/>
                <a:ext cx="360" cy="360"/>
              </p14:xfrm>
            </p:contentPart>
          </mc:Choice>
          <mc:Fallback xmlns="">
            <p:pic>
              <p:nvPicPr>
                <p:cNvPr id="321" name="Ink 320">
                  <a:extLst>
                    <a:ext uri="{FF2B5EF4-FFF2-40B4-BE49-F238E27FC236}">
                      <a16:creationId xmlns:a16="http://schemas.microsoft.com/office/drawing/2014/main" id="{2D01CA9E-2C8B-47CF-86F9-A43BC326867A}"/>
                    </a:ext>
                  </a:extLst>
                </p:cNvPr>
                <p:cNvPicPr/>
                <p:nvPr/>
              </p:nvPicPr>
              <p:blipFill>
                <a:blip r:embed="rId410"/>
                <a:stretch>
                  <a:fillRect/>
                </a:stretch>
              </p:blipFill>
              <p:spPr>
                <a:xfrm>
                  <a:off x="1781498" y="-440498"/>
                  <a:ext cx="900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1">
              <p14:nvContentPartPr>
                <p14:cNvPr id="322" name="Ink 321">
                  <a:extLst>
                    <a:ext uri="{FF2B5EF4-FFF2-40B4-BE49-F238E27FC236}">
                      <a16:creationId xmlns:a16="http://schemas.microsoft.com/office/drawing/2014/main" id="{DEAE8A02-D930-4FB9-A735-DE92E701344B}"/>
                    </a:ext>
                  </a:extLst>
                </p14:cNvPr>
                <p14:cNvContentPartPr/>
                <p14:nvPr/>
              </p14:nvContentPartPr>
              <p14:xfrm>
                <a:off x="1785818" y="-436178"/>
                <a:ext cx="360" cy="4320"/>
              </p14:xfrm>
            </p:contentPart>
          </mc:Choice>
          <mc:Fallback xmlns="">
            <p:pic>
              <p:nvPicPr>
                <p:cNvPr id="322" name="Ink 321">
                  <a:extLst>
                    <a:ext uri="{FF2B5EF4-FFF2-40B4-BE49-F238E27FC236}">
                      <a16:creationId xmlns:a16="http://schemas.microsoft.com/office/drawing/2014/main" id="{DEAE8A02-D930-4FB9-A735-DE92E701344B}"/>
                    </a:ext>
                  </a:extLst>
                </p:cNvPr>
                <p:cNvPicPr/>
                <p:nvPr/>
              </p:nvPicPr>
              <p:blipFill>
                <a:blip r:embed="rId412"/>
                <a:stretch>
                  <a:fillRect/>
                </a:stretch>
              </p:blipFill>
              <p:spPr>
                <a:xfrm>
                  <a:off x="1781498" y="-440498"/>
                  <a:ext cx="9000" cy="129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174407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57C3173D-EFC7-4831-B47A-B3261371E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20" y="2699581"/>
            <a:ext cx="4440052" cy="3308380"/>
          </a:xfrm>
          <a:prstGeom prst="rect">
            <a:avLst/>
          </a:prstGeom>
        </p:spPr>
      </p:pic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-138223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FF17C4-16FD-4490-857E-808D037F07AC}"/>
              </a:ext>
            </a:extLst>
          </p:cNvPr>
          <p:cNvSpPr txBox="1"/>
          <p:nvPr/>
        </p:nvSpPr>
        <p:spPr>
          <a:xfrm>
            <a:off x="2632892" y="49085"/>
            <a:ext cx="6511636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What did the </a:t>
            </a:r>
            <a:r>
              <a:rPr lang="en-GB" sz="4000" dirty="0" smtClean="0"/>
              <a:t>Celts </a:t>
            </a:r>
            <a:r>
              <a:rPr lang="en-GB" sz="4000" dirty="0"/>
              <a:t>use to build their houses? </a:t>
            </a:r>
          </a:p>
        </p:txBody>
      </p:sp>
      <p:pic>
        <p:nvPicPr>
          <p:cNvPr id="5" name="Picture 4" descr="A close up of a brick building&#10;&#10;Description automatically generated">
            <a:extLst>
              <a:ext uri="{FF2B5EF4-FFF2-40B4-BE49-F238E27FC236}">
                <a16:creationId xmlns:a16="http://schemas.microsoft.com/office/drawing/2014/main" id="{46B20701-816D-4BCF-BB3B-7E0CC082CA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85" y="3193997"/>
            <a:ext cx="5071281" cy="28737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8C95A3-F75F-4D86-87F7-4A5214BDDE6C}"/>
              </a:ext>
            </a:extLst>
          </p:cNvPr>
          <p:cNvSpPr txBox="1"/>
          <p:nvPr/>
        </p:nvSpPr>
        <p:spPr>
          <a:xfrm>
            <a:off x="378690" y="2392218"/>
            <a:ext cx="4793673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Mud and sticks</a:t>
            </a:r>
          </a:p>
        </p:txBody>
      </p:sp>
      <p:pic>
        <p:nvPicPr>
          <p:cNvPr id="8" name="Picture 7" descr="A person standing next to a brick wall&#10;&#10;Description automatically generated">
            <a:extLst>
              <a:ext uri="{FF2B5EF4-FFF2-40B4-BE49-F238E27FC236}">
                <a16:creationId xmlns:a16="http://schemas.microsoft.com/office/drawing/2014/main" id="{253CBA1D-6401-4877-B78B-3BA9648A80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364" y="3162252"/>
            <a:ext cx="4421117" cy="28737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0CB583-D4B4-4221-BCDB-574D9ECF46C6}"/>
              </a:ext>
            </a:extLst>
          </p:cNvPr>
          <p:cNvSpPr txBox="1"/>
          <p:nvPr/>
        </p:nvSpPr>
        <p:spPr>
          <a:xfrm>
            <a:off x="6986364" y="2392218"/>
            <a:ext cx="4297134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Bricks and cement</a:t>
            </a: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1B89D917-1395-4992-AF07-9DC733D48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20" y="2851981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95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00D883-7658-4666-996F-C1B5232C6EE0}"/>
              </a:ext>
            </a:extLst>
          </p:cNvPr>
          <p:cNvSpPr txBox="1"/>
          <p:nvPr/>
        </p:nvSpPr>
        <p:spPr>
          <a:xfrm>
            <a:off x="2962275" y="161925"/>
            <a:ext cx="6105525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How would the </a:t>
            </a:r>
            <a:r>
              <a:rPr lang="en-GB" sz="4000" dirty="0" smtClean="0"/>
              <a:t>Celts </a:t>
            </a:r>
            <a:r>
              <a:rPr lang="en-GB" sz="4000" dirty="0"/>
              <a:t>get ready for battle?</a:t>
            </a:r>
          </a:p>
        </p:txBody>
      </p:sp>
      <p:pic>
        <p:nvPicPr>
          <p:cNvPr id="8" name="Picture 7" descr="A person wearing a uniform&#10;&#10;Description automatically generated">
            <a:extLst>
              <a:ext uri="{FF2B5EF4-FFF2-40B4-BE49-F238E27FC236}">
                <a16:creationId xmlns:a16="http://schemas.microsoft.com/office/drawing/2014/main" id="{2D968391-D97B-47B7-BD9C-D4B5EB948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3" y="1647289"/>
            <a:ext cx="4516519" cy="4502293"/>
          </a:xfrm>
          <a:prstGeom prst="rect">
            <a:avLst/>
          </a:prstGeom>
        </p:spPr>
      </p:pic>
      <p:pic>
        <p:nvPicPr>
          <p:cNvPr id="10" name="Picture 9" descr="A person wearing a costume&#10;&#10;Description automatically generated">
            <a:extLst>
              <a:ext uri="{FF2B5EF4-FFF2-40B4-BE49-F238E27FC236}">
                <a16:creationId xmlns:a16="http://schemas.microsoft.com/office/drawing/2014/main" id="{D632A105-1FCE-4176-BFCB-A170B35385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920" r="33750" b="1"/>
          <a:stretch/>
        </p:blipFill>
        <p:spPr>
          <a:xfrm>
            <a:off x="7422078" y="1485364"/>
            <a:ext cx="4516519" cy="47387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595C65-C46C-438D-82C2-DB3CA1F1AFF1}"/>
              </a:ext>
            </a:extLst>
          </p:cNvPr>
          <p:cNvSpPr txBox="1"/>
          <p:nvPr/>
        </p:nvSpPr>
        <p:spPr>
          <a:xfrm>
            <a:off x="0" y="5372636"/>
            <a:ext cx="4769923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Camouflaged and quietly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C1B5F1-9BA4-463A-9149-924F2EE898D0}"/>
              </a:ext>
            </a:extLst>
          </p:cNvPr>
          <p:cNvSpPr txBox="1"/>
          <p:nvPr/>
        </p:nvSpPr>
        <p:spPr>
          <a:xfrm>
            <a:off x="7334250" y="5372636"/>
            <a:ext cx="4676775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Bright paints and shouting</a:t>
            </a: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9B316E5-5C11-4CC5-B374-017DD5DBB1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901" y="2346037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9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64578F-6B44-4F9E-B0C7-344A84305655}"/>
              </a:ext>
            </a:extLst>
          </p:cNvPr>
          <p:cNvSpPr txBox="1"/>
          <p:nvPr/>
        </p:nvSpPr>
        <p:spPr>
          <a:xfrm>
            <a:off x="3413761" y="95794"/>
            <a:ext cx="4545874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What are the </a:t>
            </a:r>
            <a:r>
              <a:rPr lang="en-GB" sz="4000" dirty="0" smtClean="0"/>
              <a:t>Celts </a:t>
            </a:r>
            <a:r>
              <a:rPr lang="en-GB" sz="4000" dirty="0"/>
              <a:t>best known for?</a:t>
            </a:r>
          </a:p>
        </p:txBody>
      </p:sp>
      <p:pic>
        <p:nvPicPr>
          <p:cNvPr id="5" name="Picture 4" descr="A person standing next to a body of water&#10;&#10;Description automatically generated">
            <a:extLst>
              <a:ext uri="{FF2B5EF4-FFF2-40B4-BE49-F238E27FC236}">
                <a16:creationId xmlns:a16="http://schemas.microsoft.com/office/drawing/2014/main" id="{ADBB79DE-C178-4060-B741-9C42656A8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80" y="2087419"/>
            <a:ext cx="4343400" cy="2895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8F8927-1707-437E-959F-2933C8EA1817}"/>
              </a:ext>
            </a:extLst>
          </p:cNvPr>
          <p:cNvSpPr txBox="1"/>
          <p:nvPr/>
        </p:nvSpPr>
        <p:spPr>
          <a:xfrm>
            <a:off x="178494" y="4983019"/>
            <a:ext cx="4276172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Red hair</a:t>
            </a:r>
          </a:p>
        </p:txBody>
      </p:sp>
      <p:pic>
        <p:nvPicPr>
          <p:cNvPr id="8" name="Picture 7" descr="A picture containing drawing, doll&#10;&#10;Description automatically generated">
            <a:extLst>
              <a:ext uri="{FF2B5EF4-FFF2-40B4-BE49-F238E27FC236}">
                <a16:creationId xmlns:a16="http://schemas.microsoft.com/office/drawing/2014/main" id="{F72A93C3-802F-41D9-9428-DA6A678A613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96"/>
          <a:stretch/>
        </p:blipFill>
        <p:spPr>
          <a:xfrm>
            <a:off x="7804728" y="2087419"/>
            <a:ext cx="3742006" cy="29879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B45D31-98BA-4ED4-AF40-05D0071361DF}"/>
              </a:ext>
            </a:extLst>
          </p:cNvPr>
          <p:cNvSpPr txBox="1"/>
          <p:nvPr/>
        </p:nvSpPr>
        <p:spPr>
          <a:xfrm>
            <a:off x="7813964" y="5089236"/>
            <a:ext cx="3732770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Black hair</a:t>
            </a:r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7A7F62DC-6745-4C83-8480-59F0D9C8D2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49" y="1927211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80B5D2-FDB0-4704-8A28-5B33034F965A}"/>
              </a:ext>
            </a:extLst>
          </p:cNvPr>
          <p:cNvSpPr txBox="1"/>
          <p:nvPr/>
        </p:nvSpPr>
        <p:spPr>
          <a:xfrm>
            <a:off x="3495675" y="85725"/>
            <a:ext cx="4781550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What shape are Celtic houses?</a:t>
            </a:r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91A8C7EB-A7AB-428F-84DB-740391924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54" y="1614918"/>
            <a:ext cx="3505571" cy="3411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22BB84-50AC-455E-B025-53B334DB194C}"/>
              </a:ext>
            </a:extLst>
          </p:cNvPr>
          <p:cNvSpPr txBox="1"/>
          <p:nvPr/>
        </p:nvSpPr>
        <p:spPr>
          <a:xfrm>
            <a:off x="466354" y="5026254"/>
            <a:ext cx="3505571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Round</a:t>
            </a:r>
          </a:p>
        </p:txBody>
      </p:sp>
      <p:pic>
        <p:nvPicPr>
          <p:cNvPr id="11" name="Picture 10" descr="A picture containing drawing, table&#10;&#10;Description automatically generated">
            <a:extLst>
              <a:ext uri="{FF2B5EF4-FFF2-40B4-BE49-F238E27FC236}">
                <a16:creationId xmlns:a16="http://schemas.microsoft.com/office/drawing/2014/main" id="{F856C90E-E385-430B-9322-0D25A18BA66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4" r="23735"/>
          <a:stretch/>
        </p:blipFill>
        <p:spPr>
          <a:xfrm>
            <a:off x="7906615" y="1614918"/>
            <a:ext cx="3505571" cy="34994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4F8E13-8BE8-43F6-BF41-25A0359A9AEB}"/>
              </a:ext>
            </a:extLst>
          </p:cNvPr>
          <p:cNvSpPr txBox="1"/>
          <p:nvPr/>
        </p:nvSpPr>
        <p:spPr>
          <a:xfrm>
            <a:off x="7906614" y="5114403"/>
            <a:ext cx="3505571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Square</a:t>
            </a: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CDFE20E5-1192-4D4E-83EA-33CE147D00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7" y="1607593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8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A57D86A-51E9-4382-BF27-E4A029E39DAB}"/>
              </a:ext>
            </a:extLst>
          </p:cNvPr>
          <p:cNvSpPr txBox="1"/>
          <p:nvPr/>
        </p:nvSpPr>
        <p:spPr>
          <a:xfrm>
            <a:off x="3552825" y="134019"/>
            <a:ext cx="4343400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What was the role of Celtic women?</a:t>
            </a:r>
          </a:p>
        </p:txBody>
      </p:sp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28BB9DF-F282-4424-BDBC-72F81C750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9" y="1867958"/>
            <a:ext cx="4200525" cy="2917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C058B1-8F86-4DD3-A7E1-B28F08E3AED1}"/>
              </a:ext>
            </a:extLst>
          </p:cNvPr>
          <p:cNvSpPr txBox="1"/>
          <p:nvPr/>
        </p:nvSpPr>
        <p:spPr>
          <a:xfrm>
            <a:off x="285749" y="4784989"/>
            <a:ext cx="4200525" cy="19389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To stay at home cooking and cleaning</a:t>
            </a:r>
          </a:p>
        </p:txBody>
      </p:sp>
      <p:pic>
        <p:nvPicPr>
          <p:cNvPr id="8" name="Picture 7" descr="A picture containing indoor, dog, laying, lying&#10;&#10;Description automatically generated">
            <a:extLst>
              <a:ext uri="{FF2B5EF4-FFF2-40B4-BE49-F238E27FC236}">
                <a16:creationId xmlns:a16="http://schemas.microsoft.com/office/drawing/2014/main" id="{6AB08ECB-E94C-4598-81DD-A92BC91F56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80" y="1660504"/>
            <a:ext cx="3444710" cy="39327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0977C27-EA43-4A50-996D-C6F9EAC9857D}"/>
              </a:ext>
            </a:extLst>
          </p:cNvPr>
          <p:cNvSpPr txBox="1"/>
          <p:nvPr/>
        </p:nvSpPr>
        <p:spPr>
          <a:xfrm>
            <a:off x="8062480" y="4678878"/>
            <a:ext cx="3444710" cy="19389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To go to war and fight with the men</a:t>
            </a:r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148CBBEF-5A42-4EC3-A34E-AB2211AA3F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199" y="1672283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775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3A33DA-B586-459F-9C4F-4A5F00A8AA06}"/>
              </a:ext>
            </a:extLst>
          </p:cNvPr>
          <p:cNvSpPr txBox="1"/>
          <p:nvPr/>
        </p:nvSpPr>
        <p:spPr>
          <a:xfrm>
            <a:off x="3429000" y="285750"/>
            <a:ext cx="4533900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What is a </a:t>
            </a:r>
            <a:r>
              <a:rPr lang="en-GB" sz="4000" dirty="0" err="1"/>
              <a:t>Torc</a:t>
            </a:r>
            <a:r>
              <a:rPr lang="en-GB" sz="4000" dirty="0"/>
              <a:t>?</a:t>
            </a:r>
          </a:p>
        </p:txBody>
      </p:sp>
      <p:pic>
        <p:nvPicPr>
          <p:cNvPr id="5" name="Picture 4" descr="A picture containing black, sitting, table&#10;&#10;Description automatically generated">
            <a:extLst>
              <a:ext uri="{FF2B5EF4-FFF2-40B4-BE49-F238E27FC236}">
                <a16:creationId xmlns:a16="http://schemas.microsoft.com/office/drawing/2014/main" id="{610A3CB0-9DC3-427E-848B-A518BB89F2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66" y="1347426"/>
            <a:ext cx="4011882" cy="3829523"/>
          </a:xfrm>
          <a:prstGeom prst="rect">
            <a:avLst/>
          </a:prstGeom>
        </p:spPr>
      </p:pic>
      <p:pic>
        <p:nvPicPr>
          <p:cNvPr id="7" name="Picture 6" descr="A close up of a tool&#10;&#10;Description automatically generated">
            <a:extLst>
              <a:ext uri="{FF2B5EF4-FFF2-40B4-BE49-F238E27FC236}">
                <a16:creationId xmlns:a16="http://schemas.microsoft.com/office/drawing/2014/main" id="{3D285CE3-35FC-4BBA-A8E6-85C7CB876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36329" y="1356544"/>
            <a:ext cx="3811287" cy="38295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63FF9A-1ABF-4C33-9C4E-40185B26C806}"/>
              </a:ext>
            </a:extLst>
          </p:cNvPr>
          <p:cNvSpPr txBox="1"/>
          <p:nvPr/>
        </p:nvSpPr>
        <p:spPr>
          <a:xfrm>
            <a:off x="335266" y="5176949"/>
            <a:ext cx="4011882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Necklace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70A9AD-E0A0-46DC-A872-634A1F86AF97}"/>
              </a:ext>
            </a:extLst>
          </p:cNvPr>
          <p:cNvSpPr txBox="1"/>
          <p:nvPr/>
        </p:nvSpPr>
        <p:spPr>
          <a:xfrm>
            <a:off x="8027211" y="5176949"/>
            <a:ext cx="3829523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</a:t>
            </a:r>
            <a:r>
              <a:rPr lang="en-GB" sz="4000" dirty="0"/>
              <a:t> Axe</a:t>
            </a:r>
            <a:endParaRPr lang="en-GB" dirty="0"/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7ACCA6D1-6205-40E3-9BD5-0C59594DD0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20" y="1279376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8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FC7E26DB-2D8D-4DDE-B602-5F6A9674F2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BB6D8F-7D97-4AE4-BA18-1A1AE8A46050}"/>
              </a:ext>
            </a:extLst>
          </p:cNvPr>
          <p:cNvSpPr txBox="1"/>
          <p:nvPr/>
        </p:nvSpPr>
        <p:spPr>
          <a:xfrm>
            <a:off x="3336100" y="106878"/>
            <a:ext cx="4857750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Who did the Celts worship?</a:t>
            </a:r>
          </a:p>
        </p:txBody>
      </p:sp>
      <p:pic>
        <p:nvPicPr>
          <p:cNvPr id="6" name="Picture 5" descr="A picture containing mug&#10;&#10;Description automatically generated">
            <a:extLst>
              <a:ext uri="{FF2B5EF4-FFF2-40B4-BE49-F238E27FC236}">
                <a16:creationId xmlns:a16="http://schemas.microsoft.com/office/drawing/2014/main" id="{AA8223FB-9344-41E4-AB90-E4A2D8807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2"/>
          <a:stretch/>
        </p:blipFill>
        <p:spPr>
          <a:xfrm>
            <a:off x="7825840" y="1537185"/>
            <a:ext cx="4049485" cy="47316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90334A-3950-424F-979D-3EBF8071BCD7}"/>
              </a:ext>
            </a:extLst>
          </p:cNvPr>
          <p:cNvSpPr txBox="1"/>
          <p:nvPr/>
        </p:nvSpPr>
        <p:spPr>
          <a:xfrm>
            <a:off x="7825840" y="5486400"/>
            <a:ext cx="4049485" cy="13234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God of skill and goddess of nature</a:t>
            </a:r>
          </a:p>
        </p:txBody>
      </p:sp>
      <p:pic>
        <p:nvPicPr>
          <p:cNvPr id="9" name="Picture 8" descr="A picture containing racket, holding, umbrella, woman&#10;&#10;Description automatically generated">
            <a:extLst>
              <a:ext uri="{FF2B5EF4-FFF2-40B4-BE49-F238E27FC236}">
                <a16:creationId xmlns:a16="http://schemas.microsoft.com/office/drawing/2014/main" id="{F3ED4A0A-D7FA-4DCB-9466-5AE4CDF3AB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2" b="2327"/>
          <a:stretch/>
        </p:blipFill>
        <p:spPr>
          <a:xfrm>
            <a:off x="267195" y="1537184"/>
            <a:ext cx="3471554" cy="47316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ADC0132-E26B-4A58-9001-8EB222AC5E4F}"/>
              </a:ext>
            </a:extLst>
          </p:cNvPr>
          <p:cNvSpPr txBox="1"/>
          <p:nvPr/>
        </p:nvSpPr>
        <p:spPr>
          <a:xfrm>
            <a:off x="267195" y="5667812"/>
            <a:ext cx="3471554" cy="70788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One God</a:t>
            </a: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99053E-3826-4DDA-A950-74817CD3EE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840" y="2489968"/>
            <a:ext cx="4440052" cy="33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9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ss, outdoor, field, grassy&#10;&#10;Description automatically generated">
            <a:extLst>
              <a:ext uri="{FF2B5EF4-FFF2-40B4-BE49-F238E27FC236}">
                <a16:creationId xmlns:a16="http://schemas.microsoft.com/office/drawing/2014/main" id="{B63A37DD-B75F-478A-A6F0-36739CCA0D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915A89-6F0C-49E0-86F1-006B6F399410}"/>
              </a:ext>
            </a:extLst>
          </p:cNvPr>
          <p:cNvSpPr txBox="1"/>
          <p:nvPr/>
        </p:nvSpPr>
        <p:spPr>
          <a:xfrm>
            <a:off x="2188533" y="3349263"/>
            <a:ext cx="7060019" cy="1938992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        Congratulations!</a:t>
            </a:r>
          </a:p>
          <a:p>
            <a:pPr algn="ctr"/>
            <a:r>
              <a:rPr lang="en-GB" sz="4000" dirty="0"/>
              <a:t>     You finished the quiz.</a:t>
            </a:r>
          </a:p>
          <a:p>
            <a:pPr algn="ctr"/>
            <a:r>
              <a:rPr lang="en-GB" sz="4000" dirty="0"/>
              <a:t>You could pass for a real Celt!!</a:t>
            </a:r>
          </a:p>
        </p:txBody>
      </p:sp>
      <p:pic>
        <p:nvPicPr>
          <p:cNvPr id="10" name="Picture 9" descr="See the source image">
            <a:extLst>
              <a:ext uri="{FF2B5EF4-FFF2-40B4-BE49-F238E27FC236}">
                <a16:creationId xmlns:a16="http://schemas.microsoft.com/office/drawing/2014/main" id="{B5B2F952-EEB2-412C-BE7A-1888C6517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658" y="74426"/>
            <a:ext cx="3189767" cy="318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See the source image">
            <a:extLst>
              <a:ext uri="{FF2B5EF4-FFF2-40B4-BE49-F238E27FC236}">
                <a16:creationId xmlns:a16="http://schemas.microsoft.com/office/drawing/2014/main" id="{1511DA11-A48D-45DF-A5E2-0B4B34F48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13" y="116961"/>
            <a:ext cx="3189767" cy="318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See the source image">
            <a:extLst>
              <a:ext uri="{FF2B5EF4-FFF2-40B4-BE49-F238E27FC236}">
                <a16:creationId xmlns:a16="http://schemas.microsoft.com/office/drawing/2014/main" id="{E2A375BA-9A23-48ED-961E-8556AF7B7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003" y="74425"/>
            <a:ext cx="3189767" cy="318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418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156</Words>
  <Application>Microsoft Office PowerPoint</Application>
  <PresentationFormat>Widescreen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 woods</dc:creator>
  <cp:lastModifiedBy>Katie Bedford</cp:lastModifiedBy>
  <cp:revision>34</cp:revision>
  <dcterms:created xsi:type="dcterms:W3CDTF">2020-05-06T22:29:02Z</dcterms:created>
  <dcterms:modified xsi:type="dcterms:W3CDTF">2020-05-26T14:00:00Z</dcterms:modified>
</cp:coreProperties>
</file>