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B00F6F-26C1-488F-A736-62DBC1C11394}" type="datetimeFigureOut">
              <a:rPr lang="en-GB" smtClean="0"/>
              <a:t>17/06/2020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E4C973-824F-4F9C-BF58-F43B3B8254E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3346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5AC4-0FA5-4DE6-AEBD-AFC9A1F91736}" type="datetimeFigureOut">
              <a:rPr lang="en-GB" smtClean="0"/>
              <a:t>17/06/2020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C768B-A052-4564-8704-485ED2FD7E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4287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5AC4-0FA5-4DE6-AEBD-AFC9A1F91736}" type="datetimeFigureOut">
              <a:rPr lang="en-GB" smtClean="0"/>
              <a:t>17/06/2020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C768B-A052-4564-8704-485ED2FD7E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1827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5AC4-0FA5-4DE6-AEBD-AFC9A1F91736}" type="datetimeFigureOut">
              <a:rPr lang="en-GB" smtClean="0"/>
              <a:t>17/06/2020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C768B-A052-4564-8704-485ED2FD7E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5571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5AC4-0FA5-4DE6-AEBD-AFC9A1F91736}" type="datetimeFigureOut">
              <a:rPr lang="en-GB" smtClean="0"/>
              <a:t>17/06/2020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C768B-A052-4564-8704-485ED2FD7E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8039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5AC4-0FA5-4DE6-AEBD-AFC9A1F91736}" type="datetimeFigureOut">
              <a:rPr lang="en-GB" smtClean="0"/>
              <a:t>17/06/2020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C768B-A052-4564-8704-485ED2FD7E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2667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5AC4-0FA5-4DE6-AEBD-AFC9A1F91736}" type="datetimeFigureOut">
              <a:rPr lang="en-GB" smtClean="0"/>
              <a:t>17/06/2020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C768B-A052-4564-8704-485ED2FD7E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008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5AC4-0FA5-4DE6-AEBD-AFC9A1F91736}" type="datetimeFigureOut">
              <a:rPr lang="en-GB" smtClean="0"/>
              <a:t>17/06/2020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C768B-A052-4564-8704-485ED2FD7E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9462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5AC4-0FA5-4DE6-AEBD-AFC9A1F91736}" type="datetimeFigureOut">
              <a:rPr lang="en-GB" smtClean="0"/>
              <a:t>17/06/2020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C768B-A052-4564-8704-485ED2FD7E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4681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5AC4-0FA5-4DE6-AEBD-AFC9A1F91736}" type="datetimeFigureOut">
              <a:rPr lang="en-GB" smtClean="0"/>
              <a:t>17/06/2020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C768B-A052-4564-8704-485ED2FD7E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1459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5AC4-0FA5-4DE6-AEBD-AFC9A1F91736}" type="datetimeFigureOut">
              <a:rPr lang="en-GB" smtClean="0"/>
              <a:t>17/06/2020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C768B-A052-4564-8704-485ED2FD7E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5663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5AC4-0FA5-4DE6-AEBD-AFC9A1F91736}" type="datetimeFigureOut">
              <a:rPr lang="en-GB" smtClean="0"/>
              <a:t>17/06/2020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C768B-A052-4564-8704-485ED2FD7E1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725475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5AC4-0FA5-4DE6-AEBD-AFC9A1F91736}" type="datetimeFigureOut">
              <a:rPr lang="en-GB" smtClean="0"/>
              <a:t>17/06/2020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C768B-A052-4564-8704-485ED2FD7E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5816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5AC4-0FA5-4DE6-AEBD-AFC9A1F91736}" type="datetimeFigureOut">
              <a:rPr lang="en-GB" smtClean="0"/>
              <a:t>17/06/2020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C768B-A052-4564-8704-485ED2FD7E1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033232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5AC4-0FA5-4DE6-AEBD-AFC9A1F91736}" type="datetimeFigureOut">
              <a:rPr lang="en-GB" smtClean="0"/>
              <a:t>17/06/2020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C768B-A052-4564-8704-485ED2FD7E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51426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5AC4-0FA5-4DE6-AEBD-AFC9A1F91736}" type="datetimeFigureOut">
              <a:rPr lang="en-GB" smtClean="0"/>
              <a:t>17/06/2020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C768B-A052-4564-8704-485ED2FD7E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81443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5AC4-0FA5-4DE6-AEBD-AFC9A1F91736}" type="datetimeFigureOut">
              <a:rPr lang="en-GB" smtClean="0"/>
              <a:t>17/06/2020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C768B-A052-4564-8704-485ED2FD7E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5599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1A5AC4-0FA5-4DE6-AEBD-AFC9A1F91736}" type="datetimeFigureOut">
              <a:rPr lang="en-GB" smtClean="0"/>
              <a:t>17/06/2020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2BC768B-A052-4564-8704-485ED2FD7E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1480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checklist-list-check-check-list-911841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6B74B-5D64-42C8-9051-CE8B168FB5D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7200" dirty="0"/>
              <a:t>Maths story </a:t>
            </a:r>
            <a:r>
              <a:rPr lang="en-GB" dirty="0"/>
              <a:t/>
            </a:r>
            <a:br>
              <a:rPr lang="en-GB" dirty="0"/>
            </a:br>
            <a:r>
              <a:rPr lang="en-GB" sz="4000" dirty="0"/>
              <a:t>Numbers 1-5 </a:t>
            </a:r>
            <a:br>
              <a:rPr lang="en-GB" sz="4000" dirty="0"/>
            </a:br>
            <a:r>
              <a:rPr lang="en-GB" sz="4000" dirty="0"/>
              <a:t>Country 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F18DD1-F5B2-4E8E-B669-93661A3FEA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7528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28460BD8-AE3F-4AC9-9D0B-717052AA5D3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54420CFE-F482-466E-9E1E-C78513C0B85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5331032B-BD21-4BDA-920C-12E358052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3">
              <a:extLst>
                <a:ext uri="{FF2B5EF4-FFF2-40B4-BE49-F238E27FC236}">
                  <a16:creationId xmlns:a16="http://schemas.microsoft.com/office/drawing/2014/main" id="{E7514DA3-59E7-409E-8A3B-AD097F6E564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5">
              <a:extLst>
                <a:ext uri="{FF2B5EF4-FFF2-40B4-BE49-F238E27FC236}">
                  <a16:creationId xmlns:a16="http://schemas.microsoft.com/office/drawing/2014/main" id="{57B9A2A6-3BE4-4599-9364-F71C5BFD61F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4FD744C6-4ED8-4BC9-BF68-6BDF701C5DB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27">
              <a:extLst>
                <a:ext uri="{FF2B5EF4-FFF2-40B4-BE49-F238E27FC236}">
                  <a16:creationId xmlns:a16="http://schemas.microsoft.com/office/drawing/2014/main" id="{092C5BAD-C911-4F8F-A1C5-470268BE668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28">
              <a:extLst>
                <a:ext uri="{FF2B5EF4-FFF2-40B4-BE49-F238E27FC236}">
                  <a16:creationId xmlns:a16="http://schemas.microsoft.com/office/drawing/2014/main" id="{B133D0C8-4EC4-424F-8E70-0482D5B1B65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29">
              <a:extLst>
                <a:ext uri="{FF2B5EF4-FFF2-40B4-BE49-F238E27FC236}">
                  <a16:creationId xmlns:a16="http://schemas.microsoft.com/office/drawing/2014/main" id="{7B1532A0-F4B3-4DE8-B18F-740CAAD25AC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Isosceles Triangle 34">
              <a:extLst>
                <a:ext uri="{FF2B5EF4-FFF2-40B4-BE49-F238E27FC236}">
                  <a16:creationId xmlns:a16="http://schemas.microsoft.com/office/drawing/2014/main" id="{8EFDD162-BBBA-4062-8BBF-53DBA109137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Isosceles Triangle 35">
              <a:extLst>
                <a:ext uri="{FF2B5EF4-FFF2-40B4-BE49-F238E27FC236}">
                  <a16:creationId xmlns:a16="http://schemas.microsoft.com/office/drawing/2014/main" id="{DCFC9E65-3E19-4483-B952-25D29683CA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2783C067-F8BF-4755-B516-8A0CD74CF6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66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2ED796EC-E7FF-46DB-B912-FB08BF12AA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2" name="Isosceles Triangle 41">
            <a:extLst>
              <a:ext uri="{FF2B5EF4-FFF2-40B4-BE49-F238E27FC236}">
                <a16:creationId xmlns:a16="http://schemas.microsoft.com/office/drawing/2014/main" id="{549A2DAB-B431-487D-95AD-BB0FECB49E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38534" y="3818467"/>
            <a:ext cx="4450292" cy="3039533"/>
          </a:xfrm>
          <a:prstGeom prst="triangle">
            <a:avLst>
              <a:gd name="adj" fmla="val 100000"/>
            </a:avLst>
          </a:prstGeom>
          <a:solidFill>
            <a:schemeClr val="accent1">
              <a:alpha val="88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4" name="Rectangle 27">
            <a:extLst>
              <a:ext uri="{FF2B5EF4-FFF2-40B4-BE49-F238E27FC236}">
                <a16:creationId xmlns:a16="http://schemas.microsoft.com/office/drawing/2014/main" id="{0819F787-32B4-46A8-BC57-C6571BCEE24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5641" y="0"/>
            <a:ext cx="1766359" cy="6858000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C5ECDEE1-7093-418F-9CF5-24EEB115C1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134600" y="0"/>
            <a:ext cx="1727200" cy="6858000"/>
          </a:xfrm>
          <a:prstGeom prst="line">
            <a:avLst/>
          </a:prstGeom>
          <a:ln w="15875" cap="sq">
            <a:solidFill>
              <a:schemeClr val="accent2"/>
            </a:solidFill>
            <a:bevel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045062AF-EB11-4651-BC4A-4DA21768DE8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C26FE13-FC6A-436F-9F81-38216C82A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090" y="1428531"/>
            <a:ext cx="9098151" cy="354286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4800" dirty="0"/>
              <a:t>We’re going on a scavenger hunt</a:t>
            </a:r>
            <a:br>
              <a:rPr lang="en-US" sz="4800" dirty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/>
              <a:t>What will we find? </a:t>
            </a:r>
            <a:r>
              <a:rPr lang="en-US" sz="3800" dirty="0"/>
              <a:t/>
            </a:r>
            <a:br>
              <a:rPr lang="en-US" sz="3800" dirty="0"/>
            </a:br>
            <a:endParaRPr lang="en-US" sz="3800" dirty="0"/>
          </a:p>
        </p:txBody>
      </p:sp>
      <p:pic>
        <p:nvPicPr>
          <p:cNvPr id="5" name="Picture 4" descr="A picture containing implement, stationary, pencil&#10;&#10;Description automatically generated">
            <a:extLst>
              <a:ext uri="{FF2B5EF4-FFF2-40B4-BE49-F238E27FC236}">
                <a16:creationId xmlns:a16="http://schemas.microsoft.com/office/drawing/2014/main" id="{8502396D-39CA-49C1-988A-ACBDCE00976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b="5905"/>
          <a:stretch/>
        </p:blipFill>
        <p:spPr>
          <a:xfrm>
            <a:off x="455304" y="3972909"/>
            <a:ext cx="3099657" cy="2333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7945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03AE127-802C-459A-A612-DB85B67F0DC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55AC04-DC14-44DF-9793-A1B7333DD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950" y="1179151"/>
            <a:ext cx="3300646" cy="4463889"/>
          </a:xfrm>
        </p:spPr>
        <p:txBody>
          <a:bodyPr anchor="ctr">
            <a:normAutofit/>
          </a:bodyPr>
          <a:lstStyle/>
          <a:p>
            <a:r>
              <a:rPr lang="en-GB" sz="4800" dirty="0"/>
              <a:t>A cow – How many cows did we find?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9323D83D-50D6-4040-A58B-FCEA340F88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A1FE6BB-DFB2-4080-9B5E-076EF5DDE67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6670" y="1442595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F10FD715-4DCE-4779-B634-EC78315EA2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1364139" y="0"/>
            <a:ext cx="842596" cy="461628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4C2697-2EA9-4E6B-AADC-A0A93280F3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4028" y="294729"/>
            <a:ext cx="5303765" cy="407063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C54B79-000B-4AEE-B126-8B701A953AF4}"/>
              </a:ext>
            </a:extLst>
          </p:cNvPr>
          <p:cNvSpPr txBox="1"/>
          <p:nvPr/>
        </p:nvSpPr>
        <p:spPr>
          <a:xfrm>
            <a:off x="7590407" y="4535044"/>
            <a:ext cx="104370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493234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28460BD8-AE3F-4AC9-9D0B-717052AA5D3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54420CFE-F482-466E-9E1E-C78513C0B85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5331032B-BD21-4BDA-920C-12E358052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3">
              <a:extLst>
                <a:ext uri="{FF2B5EF4-FFF2-40B4-BE49-F238E27FC236}">
                  <a16:creationId xmlns:a16="http://schemas.microsoft.com/office/drawing/2014/main" id="{E7514DA3-59E7-409E-8A3B-AD097F6E564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5">
              <a:extLst>
                <a:ext uri="{FF2B5EF4-FFF2-40B4-BE49-F238E27FC236}">
                  <a16:creationId xmlns:a16="http://schemas.microsoft.com/office/drawing/2014/main" id="{57B9A2A6-3BE4-4599-9364-F71C5BFD61F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4FD744C6-4ED8-4BC9-BF68-6BDF701C5DB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27">
              <a:extLst>
                <a:ext uri="{FF2B5EF4-FFF2-40B4-BE49-F238E27FC236}">
                  <a16:creationId xmlns:a16="http://schemas.microsoft.com/office/drawing/2014/main" id="{092C5BAD-C911-4F8F-A1C5-470268BE668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28">
              <a:extLst>
                <a:ext uri="{FF2B5EF4-FFF2-40B4-BE49-F238E27FC236}">
                  <a16:creationId xmlns:a16="http://schemas.microsoft.com/office/drawing/2014/main" id="{B133D0C8-4EC4-424F-8E70-0482D5B1B65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29">
              <a:extLst>
                <a:ext uri="{FF2B5EF4-FFF2-40B4-BE49-F238E27FC236}">
                  <a16:creationId xmlns:a16="http://schemas.microsoft.com/office/drawing/2014/main" id="{7B1532A0-F4B3-4DE8-B18F-740CAAD25AC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Isosceles Triangle 34">
              <a:extLst>
                <a:ext uri="{FF2B5EF4-FFF2-40B4-BE49-F238E27FC236}">
                  <a16:creationId xmlns:a16="http://schemas.microsoft.com/office/drawing/2014/main" id="{8EFDD162-BBBA-4062-8BBF-53DBA109137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Isosceles Triangle 35">
              <a:extLst>
                <a:ext uri="{FF2B5EF4-FFF2-40B4-BE49-F238E27FC236}">
                  <a16:creationId xmlns:a16="http://schemas.microsoft.com/office/drawing/2014/main" id="{DCFC9E65-3E19-4483-B952-25D29683CA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2783C067-F8BF-4755-B516-8A0CD74CF6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66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2ED796EC-E7FF-46DB-B912-FB08BF12AA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2" name="Isosceles Triangle 41">
            <a:extLst>
              <a:ext uri="{FF2B5EF4-FFF2-40B4-BE49-F238E27FC236}">
                <a16:creationId xmlns:a16="http://schemas.microsoft.com/office/drawing/2014/main" id="{549A2DAB-B431-487D-95AD-BB0FECB49E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38534" y="3818467"/>
            <a:ext cx="4450292" cy="3039533"/>
          </a:xfrm>
          <a:prstGeom prst="triangle">
            <a:avLst>
              <a:gd name="adj" fmla="val 100000"/>
            </a:avLst>
          </a:prstGeom>
          <a:solidFill>
            <a:schemeClr val="accent1">
              <a:alpha val="88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4" name="Rectangle 27">
            <a:extLst>
              <a:ext uri="{FF2B5EF4-FFF2-40B4-BE49-F238E27FC236}">
                <a16:creationId xmlns:a16="http://schemas.microsoft.com/office/drawing/2014/main" id="{0819F787-32B4-46A8-BC57-C6571BCEE24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5641" y="0"/>
            <a:ext cx="1766359" cy="6858000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C5ECDEE1-7093-418F-9CF5-24EEB115C1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134600" y="0"/>
            <a:ext cx="1727200" cy="6858000"/>
          </a:xfrm>
          <a:prstGeom prst="line">
            <a:avLst/>
          </a:prstGeom>
          <a:ln w="15875" cap="sq">
            <a:solidFill>
              <a:schemeClr val="accent2"/>
            </a:solidFill>
            <a:bevel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045062AF-EB11-4651-BC4A-4DA21768DE8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C26FE13-FC6A-436F-9F81-38216C82A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090" y="1428531"/>
            <a:ext cx="9098151" cy="354286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4800" dirty="0"/>
              <a:t>We’re going on a scavenger hunt</a:t>
            </a:r>
            <a:br>
              <a:rPr lang="en-US" sz="4800" dirty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/>
              <a:t>What will we find? </a:t>
            </a:r>
            <a:r>
              <a:rPr lang="en-US" sz="3800" dirty="0"/>
              <a:t/>
            </a:r>
            <a:br>
              <a:rPr lang="en-US" sz="3800" dirty="0"/>
            </a:br>
            <a:endParaRPr lang="en-US" sz="3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BEDF49-343A-41BA-B117-2391B34A83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896" y="3855837"/>
            <a:ext cx="3097036" cy="2328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60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03AE127-802C-459A-A612-DB85B67F0DC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55AC04-DC14-44DF-9793-A1B7333DD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950" y="1179151"/>
            <a:ext cx="3300646" cy="4463889"/>
          </a:xfrm>
        </p:spPr>
        <p:txBody>
          <a:bodyPr anchor="ctr">
            <a:normAutofit/>
          </a:bodyPr>
          <a:lstStyle/>
          <a:p>
            <a:r>
              <a:rPr lang="en-GB" sz="4800" dirty="0"/>
              <a:t>Field’s – How many fields did we find?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9323D83D-50D6-4040-A58B-FCEA340F88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A1FE6BB-DFB2-4080-9B5E-076EF5DDE67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6670" y="1442595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F10FD715-4DCE-4779-B634-EC78315EA2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1364139" y="0"/>
            <a:ext cx="842596" cy="461628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DF88F7-1DEC-4359-B7C6-D98A223F85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0975"/>
          <a:stretch/>
        </p:blipFill>
        <p:spPr>
          <a:xfrm>
            <a:off x="4968745" y="274888"/>
            <a:ext cx="4735734" cy="259443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5B6E9F7-B59D-44CB-9CAB-EB77D47462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7778" y="2974968"/>
            <a:ext cx="4864998" cy="26680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A88D5FB-5451-497A-AC3E-F6A054E340D9}"/>
              </a:ext>
            </a:extLst>
          </p:cNvPr>
          <p:cNvSpPr txBox="1"/>
          <p:nvPr/>
        </p:nvSpPr>
        <p:spPr>
          <a:xfrm>
            <a:off x="5012892" y="4271599"/>
            <a:ext cx="177624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544432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28460BD8-AE3F-4AC9-9D0B-717052AA5D3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54420CFE-F482-466E-9E1E-C78513C0B85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5331032B-BD21-4BDA-920C-12E358052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3">
              <a:extLst>
                <a:ext uri="{FF2B5EF4-FFF2-40B4-BE49-F238E27FC236}">
                  <a16:creationId xmlns:a16="http://schemas.microsoft.com/office/drawing/2014/main" id="{E7514DA3-59E7-409E-8A3B-AD097F6E564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5">
              <a:extLst>
                <a:ext uri="{FF2B5EF4-FFF2-40B4-BE49-F238E27FC236}">
                  <a16:creationId xmlns:a16="http://schemas.microsoft.com/office/drawing/2014/main" id="{57B9A2A6-3BE4-4599-9364-F71C5BFD61F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4FD744C6-4ED8-4BC9-BF68-6BDF701C5DB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27">
              <a:extLst>
                <a:ext uri="{FF2B5EF4-FFF2-40B4-BE49-F238E27FC236}">
                  <a16:creationId xmlns:a16="http://schemas.microsoft.com/office/drawing/2014/main" id="{092C5BAD-C911-4F8F-A1C5-470268BE668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28">
              <a:extLst>
                <a:ext uri="{FF2B5EF4-FFF2-40B4-BE49-F238E27FC236}">
                  <a16:creationId xmlns:a16="http://schemas.microsoft.com/office/drawing/2014/main" id="{B133D0C8-4EC4-424F-8E70-0482D5B1B65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29">
              <a:extLst>
                <a:ext uri="{FF2B5EF4-FFF2-40B4-BE49-F238E27FC236}">
                  <a16:creationId xmlns:a16="http://schemas.microsoft.com/office/drawing/2014/main" id="{7B1532A0-F4B3-4DE8-B18F-740CAAD25AC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Isosceles Triangle 34">
              <a:extLst>
                <a:ext uri="{FF2B5EF4-FFF2-40B4-BE49-F238E27FC236}">
                  <a16:creationId xmlns:a16="http://schemas.microsoft.com/office/drawing/2014/main" id="{8EFDD162-BBBA-4062-8BBF-53DBA109137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Isosceles Triangle 35">
              <a:extLst>
                <a:ext uri="{FF2B5EF4-FFF2-40B4-BE49-F238E27FC236}">
                  <a16:creationId xmlns:a16="http://schemas.microsoft.com/office/drawing/2014/main" id="{DCFC9E65-3E19-4483-B952-25D29683CA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2783C067-F8BF-4755-B516-8A0CD74CF6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66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2ED796EC-E7FF-46DB-B912-FB08BF12AA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2" name="Isosceles Triangle 41">
            <a:extLst>
              <a:ext uri="{FF2B5EF4-FFF2-40B4-BE49-F238E27FC236}">
                <a16:creationId xmlns:a16="http://schemas.microsoft.com/office/drawing/2014/main" id="{549A2DAB-B431-487D-95AD-BB0FECB49E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38534" y="3818467"/>
            <a:ext cx="4450292" cy="3039533"/>
          </a:xfrm>
          <a:prstGeom prst="triangle">
            <a:avLst>
              <a:gd name="adj" fmla="val 100000"/>
            </a:avLst>
          </a:prstGeom>
          <a:solidFill>
            <a:schemeClr val="accent1">
              <a:alpha val="88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4" name="Rectangle 27">
            <a:extLst>
              <a:ext uri="{FF2B5EF4-FFF2-40B4-BE49-F238E27FC236}">
                <a16:creationId xmlns:a16="http://schemas.microsoft.com/office/drawing/2014/main" id="{0819F787-32B4-46A8-BC57-C6571BCEE24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5641" y="0"/>
            <a:ext cx="1766359" cy="6858000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C5ECDEE1-7093-418F-9CF5-24EEB115C1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134600" y="0"/>
            <a:ext cx="1727200" cy="6858000"/>
          </a:xfrm>
          <a:prstGeom prst="line">
            <a:avLst/>
          </a:prstGeom>
          <a:ln w="15875" cap="sq">
            <a:solidFill>
              <a:schemeClr val="accent2"/>
            </a:solidFill>
            <a:bevel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045062AF-EB11-4651-BC4A-4DA21768DE8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C26FE13-FC6A-436F-9F81-38216C82A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090" y="1428531"/>
            <a:ext cx="9098151" cy="354286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4800" dirty="0"/>
              <a:t>We’re going on a scavenger hunt</a:t>
            </a:r>
            <a:br>
              <a:rPr lang="en-US" sz="4800" dirty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/>
              <a:t>What will we find? </a:t>
            </a:r>
            <a:r>
              <a:rPr lang="en-US" sz="3800" dirty="0"/>
              <a:t/>
            </a:r>
            <a:br>
              <a:rPr lang="en-US" sz="3800" dirty="0"/>
            </a:br>
            <a:endParaRPr lang="en-US" sz="3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21414A-CD31-4FE9-BD4C-035B549551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109" y="4059496"/>
            <a:ext cx="3097036" cy="2328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6083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03AE127-802C-459A-A612-DB85B67F0DC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55AC04-DC14-44DF-9793-A1B7333DD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950" y="1179151"/>
            <a:ext cx="3300646" cy="4463889"/>
          </a:xfrm>
        </p:spPr>
        <p:txBody>
          <a:bodyPr anchor="ctr">
            <a:normAutofit/>
          </a:bodyPr>
          <a:lstStyle/>
          <a:p>
            <a:r>
              <a:rPr lang="en-GB" sz="4800" dirty="0"/>
              <a:t>Flowers – How many flowers did we find?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9323D83D-50D6-4040-A58B-FCEA340F88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A1FE6BB-DFB2-4080-9B5E-076EF5DDE67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6670" y="1442595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F10FD715-4DCE-4779-B634-EC78315EA2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1364139" y="0"/>
            <a:ext cx="842596" cy="461628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4E49F0-D07B-4AC3-BB44-F971D585D7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901"/>
          <a:stretch/>
        </p:blipFill>
        <p:spPr>
          <a:xfrm>
            <a:off x="4855779" y="114936"/>
            <a:ext cx="2761050" cy="284898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6140170-EA51-4A7A-BC52-6DD57291C6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6901" y="148369"/>
            <a:ext cx="2755631" cy="28470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2032F94-1A96-4344-AD46-1FD83DA6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8385" y="3411095"/>
            <a:ext cx="2755631" cy="284707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EBE4B82-7BE5-4DB6-B34E-69A7DCD65FDF}"/>
              </a:ext>
            </a:extLst>
          </p:cNvPr>
          <p:cNvSpPr txBox="1"/>
          <p:nvPr/>
        </p:nvSpPr>
        <p:spPr>
          <a:xfrm>
            <a:off x="9364716" y="3862553"/>
            <a:ext cx="137781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641234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28460BD8-AE3F-4AC9-9D0B-717052AA5D3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54420CFE-F482-466E-9E1E-C78513C0B85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5331032B-BD21-4BDA-920C-12E358052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3">
              <a:extLst>
                <a:ext uri="{FF2B5EF4-FFF2-40B4-BE49-F238E27FC236}">
                  <a16:creationId xmlns:a16="http://schemas.microsoft.com/office/drawing/2014/main" id="{E7514DA3-59E7-409E-8A3B-AD097F6E564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5">
              <a:extLst>
                <a:ext uri="{FF2B5EF4-FFF2-40B4-BE49-F238E27FC236}">
                  <a16:creationId xmlns:a16="http://schemas.microsoft.com/office/drawing/2014/main" id="{57B9A2A6-3BE4-4599-9364-F71C5BFD61F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4FD744C6-4ED8-4BC9-BF68-6BDF701C5DB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27">
              <a:extLst>
                <a:ext uri="{FF2B5EF4-FFF2-40B4-BE49-F238E27FC236}">
                  <a16:creationId xmlns:a16="http://schemas.microsoft.com/office/drawing/2014/main" id="{092C5BAD-C911-4F8F-A1C5-470268BE668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28">
              <a:extLst>
                <a:ext uri="{FF2B5EF4-FFF2-40B4-BE49-F238E27FC236}">
                  <a16:creationId xmlns:a16="http://schemas.microsoft.com/office/drawing/2014/main" id="{B133D0C8-4EC4-424F-8E70-0482D5B1B65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29">
              <a:extLst>
                <a:ext uri="{FF2B5EF4-FFF2-40B4-BE49-F238E27FC236}">
                  <a16:creationId xmlns:a16="http://schemas.microsoft.com/office/drawing/2014/main" id="{7B1532A0-F4B3-4DE8-B18F-740CAAD25AC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Isosceles Triangle 34">
              <a:extLst>
                <a:ext uri="{FF2B5EF4-FFF2-40B4-BE49-F238E27FC236}">
                  <a16:creationId xmlns:a16="http://schemas.microsoft.com/office/drawing/2014/main" id="{8EFDD162-BBBA-4062-8BBF-53DBA109137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Isosceles Triangle 35">
              <a:extLst>
                <a:ext uri="{FF2B5EF4-FFF2-40B4-BE49-F238E27FC236}">
                  <a16:creationId xmlns:a16="http://schemas.microsoft.com/office/drawing/2014/main" id="{DCFC9E65-3E19-4483-B952-25D29683CA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2783C067-F8BF-4755-B516-8A0CD74CF6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66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2ED796EC-E7FF-46DB-B912-FB08BF12AA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2" name="Isosceles Triangle 41">
            <a:extLst>
              <a:ext uri="{FF2B5EF4-FFF2-40B4-BE49-F238E27FC236}">
                <a16:creationId xmlns:a16="http://schemas.microsoft.com/office/drawing/2014/main" id="{549A2DAB-B431-487D-95AD-BB0FECB49E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38534" y="3818467"/>
            <a:ext cx="4450292" cy="3039533"/>
          </a:xfrm>
          <a:prstGeom prst="triangle">
            <a:avLst>
              <a:gd name="adj" fmla="val 100000"/>
            </a:avLst>
          </a:prstGeom>
          <a:solidFill>
            <a:schemeClr val="accent1">
              <a:alpha val="88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4" name="Rectangle 27">
            <a:extLst>
              <a:ext uri="{FF2B5EF4-FFF2-40B4-BE49-F238E27FC236}">
                <a16:creationId xmlns:a16="http://schemas.microsoft.com/office/drawing/2014/main" id="{0819F787-32B4-46A8-BC57-C6571BCEE24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5641" y="0"/>
            <a:ext cx="1766359" cy="6858000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C5ECDEE1-7093-418F-9CF5-24EEB115C1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134600" y="0"/>
            <a:ext cx="1727200" cy="6858000"/>
          </a:xfrm>
          <a:prstGeom prst="line">
            <a:avLst/>
          </a:prstGeom>
          <a:ln w="15875" cap="sq">
            <a:solidFill>
              <a:schemeClr val="accent2"/>
            </a:solidFill>
            <a:bevel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045062AF-EB11-4651-BC4A-4DA21768DE8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C26FE13-FC6A-436F-9F81-38216C82A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090" y="1428531"/>
            <a:ext cx="9098151" cy="354286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4800" dirty="0"/>
              <a:t>We’re going on a scavenger hunt</a:t>
            </a:r>
            <a:br>
              <a:rPr lang="en-US" sz="4800" dirty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/>
              <a:t>What will we find? </a:t>
            </a:r>
            <a:r>
              <a:rPr lang="en-US" sz="3800" dirty="0"/>
              <a:t/>
            </a:r>
            <a:br>
              <a:rPr lang="en-US" sz="3800" dirty="0"/>
            </a:br>
            <a:endParaRPr lang="en-US" sz="3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005C83-AAB9-4519-8D58-E83D8C987A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2136" y="3818467"/>
            <a:ext cx="3097036" cy="2328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9047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03AE127-802C-459A-A612-DB85B67F0DC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55AC04-DC14-44DF-9793-A1B7333DD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950" y="1179151"/>
            <a:ext cx="3300646" cy="4463889"/>
          </a:xfrm>
        </p:spPr>
        <p:txBody>
          <a:bodyPr anchor="ctr">
            <a:normAutofit/>
          </a:bodyPr>
          <a:lstStyle/>
          <a:p>
            <a:r>
              <a:rPr lang="en-GB" sz="4800" dirty="0"/>
              <a:t>Sheep – How many sheep did we find?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9323D83D-50D6-4040-A58B-FCEA340F88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A1FE6BB-DFB2-4080-9B5E-076EF5DDE67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6670" y="1442595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F10FD715-4DCE-4779-B634-EC78315EA2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1364139" y="0"/>
            <a:ext cx="842596" cy="461628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ABD9EA-7324-4358-8993-A6A511F6D0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2570" y="403732"/>
            <a:ext cx="2662761" cy="177517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65EDB86-758E-4F34-8B89-BE882F5F0B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9318" y="403732"/>
            <a:ext cx="2662762" cy="177839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0CBEFA9-2500-4944-B31C-28AA94D193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9713" y="2538907"/>
            <a:ext cx="2664183" cy="178018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5E2A1BD-E744-4DF1-B83B-015C6496C1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4014" y="2521002"/>
            <a:ext cx="2664183" cy="178018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C1C81F2-6813-4EAE-ACF6-90844D35655C}"/>
              </a:ext>
            </a:extLst>
          </p:cNvPr>
          <p:cNvSpPr txBox="1"/>
          <p:nvPr/>
        </p:nvSpPr>
        <p:spPr>
          <a:xfrm>
            <a:off x="7376537" y="4462646"/>
            <a:ext cx="147144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116825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28460BD8-AE3F-4AC9-9D0B-717052AA5D3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54420CFE-F482-466E-9E1E-C78513C0B85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5331032B-BD21-4BDA-920C-12E3580525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3">
              <a:extLst>
                <a:ext uri="{FF2B5EF4-FFF2-40B4-BE49-F238E27FC236}">
                  <a16:creationId xmlns:a16="http://schemas.microsoft.com/office/drawing/2014/main" id="{E7514DA3-59E7-409E-8A3B-AD097F6E564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5">
              <a:extLst>
                <a:ext uri="{FF2B5EF4-FFF2-40B4-BE49-F238E27FC236}">
                  <a16:creationId xmlns:a16="http://schemas.microsoft.com/office/drawing/2014/main" id="{57B9A2A6-3BE4-4599-9364-F71C5BFD61F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4FD744C6-4ED8-4BC9-BF68-6BDF701C5DB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27">
              <a:extLst>
                <a:ext uri="{FF2B5EF4-FFF2-40B4-BE49-F238E27FC236}">
                  <a16:creationId xmlns:a16="http://schemas.microsoft.com/office/drawing/2014/main" id="{092C5BAD-C911-4F8F-A1C5-470268BE668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28">
              <a:extLst>
                <a:ext uri="{FF2B5EF4-FFF2-40B4-BE49-F238E27FC236}">
                  <a16:creationId xmlns:a16="http://schemas.microsoft.com/office/drawing/2014/main" id="{B133D0C8-4EC4-424F-8E70-0482D5B1B65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29">
              <a:extLst>
                <a:ext uri="{FF2B5EF4-FFF2-40B4-BE49-F238E27FC236}">
                  <a16:creationId xmlns:a16="http://schemas.microsoft.com/office/drawing/2014/main" id="{7B1532A0-F4B3-4DE8-B18F-740CAAD25AC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Isosceles Triangle 34">
              <a:extLst>
                <a:ext uri="{FF2B5EF4-FFF2-40B4-BE49-F238E27FC236}">
                  <a16:creationId xmlns:a16="http://schemas.microsoft.com/office/drawing/2014/main" id="{8EFDD162-BBBA-4062-8BBF-53DBA109137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Isosceles Triangle 35">
              <a:extLst>
                <a:ext uri="{FF2B5EF4-FFF2-40B4-BE49-F238E27FC236}">
                  <a16:creationId xmlns:a16="http://schemas.microsoft.com/office/drawing/2014/main" id="{DCFC9E65-3E19-4483-B952-25D29683CA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2783C067-F8BF-4755-B516-8A0CD74CF6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66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2ED796EC-E7FF-46DB-B912-FB08BF12AA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2" name="Isosceles Triangle 41">
            <a:extLst>
              <a:ext uri="{FF2B5EF4-FFF2-40B4-BE49-F238E27FC236}">
                <a16:creationId xmlns:a16="http://schemas.microsoft.com/office/drawing/2014/main" id="{549A2DAB-B431-487D-95AD-BB0FECB49E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38534" y="3818467"/>
            <a:ext cx="4450292" cy="3039533"/>
          </a:xfrm>
          <a:prstGeom prst="triangle">
            <a:avLst>
              <a:gd name="adj" fmla="val 100000"/>
            </a:avLst>
          </a:prstGeom>
          <a:solidFill>
            <a:schemeClr val="accent1">
              <a:alpha val="88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4" name="Rectangle 27">
            <a:extLst>
              <a:ext uri="{FF2B5EF4-FFF2-40B4-BE49-F238E27FC236}">
                <a16:creationId xmlns:a16="http://schemas.microsoft.com/office/drawing/2014/main" id="{0819F787-32B4-46A8-BC57-C6571BCEE24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5641" y="0"/>
            <a:ext cx="1766359" cy="6858000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C5ECDEE1-7093-418F-9CF5-24EEB115C1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134600" y="0"/>
            <a:ext cx="1727200" cy="6858000"/>
          </a:xfrm>
          <a:prstGeom prst="line">
            <a:avLst/>
          </a:prstGeom>
          <a:ln w="15875" cap="sq">
            <a:solidFill>
              <a:schemeClr val="accent2"/>
            </a:solidFill>
            <a:bevel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045062AF-EB11-4651-BC4A-4DA21768DE8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C26FE13-FC6A-436F-9F81-38216C82A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090" y="1428531"/>
            <a:ext cx="9098151" cy="354286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4800" dirty="0"/>
              <a:t>We’re going on a scavenger hunt</a:t>
            </a:r>
            <a:br>
              <a:rPr lang="en-US" sz="4800" dirty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/>
              <a:t>What will we find? </a:t>
            </a:r>
            <a:r>
              <a:rPr lang="en-US" sz="3800" dirty="0"/>
              <a:t/>
            </a:r>
            <a:br>
              <a:rPr lang="en-US" sz="3800" dirty="0"/>
            </a:br>
            <a:endParaRPr lang="en-US" sz="3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054AF8-68F7-49C0-BE62-9D08FAE92C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740" y="3863136"/>
            <a:ext cx="3097036" cy="2328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0338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03AE127-802C-459A-A612-DB85B67F0DC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55AC04-DC14-44DF-9793-A1B7333DD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950" y="1179151"/>
            <a:ext cx="3300646" cy="4463889"/>
          </a:xfrm>
        </p:spPr>
        <p:txBody>
          <a:bodyPr anchor="ctr">
            <a:normAutofit/>
          </a:bodyPr>
          <a:lstStyle/>
          <a:p>
            <a:r>
              <a:rPr lang="en-GB" sz="4800" dirty="0"/>
              <a:t>Tree’s – How many tree’s did we find?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9323D83D-50D6-4040-A58B-FCEA340F88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A1FE6BB-DFB2-4080-9B5E-076EF5DDE67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6670" y="1442595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F10FD715-4DCE-4779-B634-EC78315EA2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1364139" y="0"/>
            <a:ext cx="842596" cy="461628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24A77B-DA9B-44ED-A527-E9139DF8A0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8745" y="305479"/>
            <a:ext cx="2621016" cy="174734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2BE1F5-D09E-47A1-8C4B-F29CC6AFE2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6196" y="303119"/>
            <a:ext cx="2621507" cy="17497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D91087B-9046-4960-8B33-F5092B4368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1400" y="2308144"/>
            <a:ext cx="2621507" cy="17497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5A6845D-EF20-401D-B6D7-A99E8AF10B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3824" y="4223873"/>
            <a:ext cx="2621507" cy="174970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F5E5C89-CAB9-4A45-AAAF-2222F2415F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6581" y="2355942"/>
            <a:ext cx="2621507" cy="174970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5FBC0A5-4402-4B52-B211-812F23B32A05}"/>
              </a:ext>
            </a:extLst>
          </p:cNvPr>
          <p:cNvSpPr txBox="1"/>
          <p:nvPr/>
        </p:nvSpPr>
        <p:spPr>
          <a:xfrm>
            <a:off x="9182009" y="4373827"/>
            <a:ext cx="167802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819899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128</Words>
  <Application>Microsoft Office PowerPoint</Application>
  <PresentationFormat>Widescreen</PresentationFormat>
  <Paragraphs>16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Trebuchet MS</vt:lpstr>
      <vt:lpstr>Wingdings 3</vt:lpstr>
      <vt:lpstr>Facet</vt:lpstr>
      <vt:lpstr>Maths story  Numbers 1-5  Country </vt:lpstr>
      <vt:lpstr>We’re going on a scavenger hunt  What will we find?  </vt:lpstr>
      <vt:lpstr>A cow – How many cows did we find?</vt:lpstr>
      <vt:lpstr>We’re going on a scavenger hunt  What will we find?  </vt:lpstr>
      <vt:lpstr>Field’s – How many fields did we find?</vt:lpstr>
      <vt:lpstr>We’re going on a scavenger hunt  What will we find?  </vt:lpstr>
      <vt:lpstr>Flowers – How many flowers did we find?</vt:lpstr>
      <vt:lpstr>We’re going on a scavenger hunt  What will we find?  </vt:lpstr>
      <vt:lpstr>Sheep – How many sheep did we find?</vt:lpstr>
      <vt:lpstr>We’re going on a scavenger hunt  What will we find?  </vt:lpstr>
      <vt:lpstr>Tree’s – How many tree’s did we find?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story  Numbers 1-5  Country</dc:title>
  <dc:creator>libby lawson</dc:creator>
  <cp:lastModifiedBy>Lorna Banfield</cp:lastModifiedBy>
  <cp:revision>3</cp:revision>
  <dcterms:created xsi:type="dcterms:W3CDTF">2020-06-17T10:01:25Z</dcterms:created>
  <dcterms:modified xsi:type="dcterms:W3CDTF">2020-06-17T15:53:44Z</dcterms:modified>
</cp:coreProperties>
</file>