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35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227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1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710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309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84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24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40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569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524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74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E18A4-595B-4676-AD9E-6C5553EB9F42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49A1F-F3B0-4ABA-95AB-0279E0F758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19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42" y="825137"/>
            <a:ext cx="4809309" cy="4809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9891" y="752304"/>
            <a:ext cx="4896052" cy="488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54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0" y="130476"/>
            <a:ext cx="6416584" cy="6807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557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833" y="118523"/>
            <a:ext cx="8874035" cy="677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210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9765" y="0"/>
            <a:ext cx="66253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45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211" y="84907"/>
            <a:ext cx="8932092" cy="669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763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2</cp:revision>
  <dcterms:created xsi:type="dcterms:W3CDTF">2020-07-07T11:22:07Z</dcterms:created>
  <dcterms:modified xsi:type="dcterms:W3CDTF">2020-07-07T11:24:17Z</dcterms:modified>
</cp:coreProperties>
</file>