
<file path=[Content_Types].xml><?xml version="1.0" encoding="utf-8"?>
<Types xmlns="http://schemas.openxmlformats.org/package/2006/content-types">
  <Default Extension="png" ContentType="image/png"/>
  <Default Extension="glb" ContentType="model/gltf.binary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35897CEE-DF6E-49A2-A03A-99EB55B56736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C09FB47B-4473-44E3-869D-6E266C0D3A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870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7CEE-DF6E-49A2-A03A-99EB55B56736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FB47B-4473-44E3-869D-6E266C0D3A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4020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7CEE-DF6E-49A2-A03A-99EB55B56736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FB47B-4473-44E3-869D-6E266C0D3A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698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7CEE-DF6E-49A2-A03A-99EB55B56736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FB47B-4473-44E3-869D-6E266C0D3A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310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7CEE-DF6E-49A2-A03A-99EB55B56736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FB47B-4473-44E3-869D-6E266C0D3A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392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7CEE-DF6E-49A2-A03A-99EB55B56736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FB47B-4473-44E3-869D-6E266C0D3A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414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7CEE-DF6E-49A2-A03A-99EB55B56736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FB47B-4473-44E3-869D-6E266C0D3A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270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7CEE-DF6E-49A2-A03A-99EB55B56736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C09FB47B-4473-44E3-869D-6E266C0D3A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996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35897CEE-DF6E-49A2-A03A-99EB55B56736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C09FB47B-4473-44E3-869D-6E266C0D3A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2113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7CEE-DF6E-49A2-A03A-99EB55B56736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FB47B-4473-44E3-869D-6E266C0D3A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728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897CEE-DF6E-49A2-A03A-99EB55B56736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FB47B-4473-44E3-869D-6E266C0D3A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296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35897CEE-DF6E-49A2-A03A-99EB55B56736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C09FB47B-4473-44E3-869D-6E266C0D3A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466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2.wav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microsoft.com/office/2017/06/relationships/model3d" Target="../media/model3d1.glb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B2B1AC-6A2F-4349-A16A-188CFA2299B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Maths story</a:t>
            </a:r>
            <a:br>
              <a:rPr lang="en-GB" dirty="0"/>
            </a:br>
            <a:r>
              <a:rPr lang="en-GB" sz="4800" dirty="0"/>
              <a:t>Numbers 1-5</a:t>
            </a:r>
            <a:br>
              <a:rPr lang="en-GB" sz="4800" dirty="0"/>
            </a:br>
            <a:r>
              <a:rPr lang="en-GB" sz="4800" dirty="0"/>
              <a:t>Town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A2693F-DCC0-4894-87DE-81E466E634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884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2454A9-73AE-427C-B084-FA780A1F3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5568758"/>
          </a:xfrm>
        </p:spPr>
        <p:txBody>
          <a:bodyPr/>
          <a:lstStyle/>
          <a:p>
            <a:r>
              <a:rPr lang="en-GB" dirty="0"/>
              <a:t>We’re going on a scavenger hunt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What will we find?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F720E32-F248-4EA6-AE62-6F107BC995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6284" y="1809193"/>
            <a:ext cx="4157832" cy="4846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44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D333CBE-B699-4E3B-9F45-C045F773434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8E0945-21DA-4A4B-BD66-62EFDCAA3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504" y="770467"/>
            <a:ext cx="4205568" cy="335280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80000"/>
              </a:lnSpc>
            </a:pPr>
            <a:r>
              <a:rPr lang="en-US" sz="6100" kern="1200" spc="-120" baseline="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 cinema – how many cinemas</a:t>
            </a:r>
            <a:r>
              <a:rPr lang="en-US" sz="6100" kern="1200" spc="-12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did we find</a:t>
            </a:r>
            <a:r>
              <a:rPr lang="en-US" sz="6100" dirty="0">
                <a:solidFill>
                  <a:srgbClr val="FFFFFF"/>
                </a:solidFill>
              </a:rPr>
              <a:t>?</a:t>
            </a:r>
            <a:endParaRPr lang="en-US" sz="6100" kern="1200" spc="-120" baseline="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CA118C4-32A6-466D-8453-BA738103A06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2536" y="0"/>
            <a:ext cx="673946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E6CB9E-470C-4033-B35C-C8964EEF177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30" t="1" r="6679" b="15858"/>
          <a:stretch/>
        </p:blipFill>
        <p:spPr>
          <a:xfrm>
            <a:off x="6821213" y="544529"/>
            <a:ext cx="4414345" cy="380467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0C445C9-DCE6-485D-8C11-60E66091916A}"/>
              </a:ext>
            </a:extLst>
          </p:cNvPr>
          <p:cNvSpPr txBox="1"/>
          <p:nvPr/>
        </p:nvSpPr>
        <p:spPr>
          <a:xfrm>
            <a:off x="8737600" y="4123267"/>
            <a:ext cx="136698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52732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amera.wav"/>
          </p:stSnd>
        </p:sndAc>
      </p:transition>
    </mc:Choice>
    <mc:Fallback xmlns="">
      <p:transition spd="slow"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2454A9-73AE-427C-B084-FA780A1F3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5568758"/>
          </a:xfrm>
        </p:spPr>
        <p:txBody>
          <a:bodyPr/>
          <a:lstStyle/>
          <a:p>
            <a:r>
              <a:rPr lang="en-GB" dirty="0"/>
              <a:t>We’re going on a scavenger hunt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What will we find?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7DCC9F-B60E-47C4-BC8E-BE3E592888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3921" y="1615230"/>
            <a:ext cx="4157832" cy="4846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209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D333CBE-B699-4E3B-9F45-C045F773434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8E0945-21DA-4A4B-BD66-62EFDCAA3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504" y="770467"/>
            <a:ext cx="4205568" cy="335280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80000"/>
              </a:lnSpc>
            </a:pPr>
            <a:r>
              <a:rPr lang="en-US" sz="6100" kern="1200" spc="-120" baseline="0" dirty="0" smtClean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Cafés </a:t>
            </a:r>
            <a:r>
              <a:rPr lang="en-US" sz="6100" kern="1200" spc="-120" baseline="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– how many </a:t>
            </a:r>
            <a:r>
              <a:rPr lang="en-US" sz="6100" kern="1200" spc="-120" baseline="0" dirty="0" smtClean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cafés </a:t>
            </a:r>
            <a:r>
              <a:rPr lang="en-US" sz="6100" kern="1200" spc="-120" baseline="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did we find?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CA118C4-32A6-466D-8453-BA738103A06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2536" y="0"/>
            <a:ext cx="673946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A96209-0F00-4357-81BA-32C6A11A55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0048" y="555955"/>
            <a:ext cx="3253408" cy="279111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4AF6C91-5482-4B6F-AC8E-6442BFF19F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2484" y="1293656"/>
            <a:ext cx="3062882" cy="306288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426D308-5715-4434-A292-3FFF68DC7EAC}"/>
              </a:ext>
            </a:extLst>
          </p:cNvPr>
          <p:cNvSpPr txBox="1"/>
          <p:nvPr/>
        </p:nvSpPr>
        <p:spPr>
          <a:xfrm>
            <a:off x="6384752" y="4356538"/>
            <a:ext cx="15240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885881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ashreg.wav"/>
          </p:stSnd>
        </p:sndAc>
      </p:transition>
    </mc:Choice>
    <mc:Fallback xmlns="">
      <p:transition spd="slow">
        <p:sndAc>
          <p:stSnd>
            <p:snd r:embed="rId5" name="cashre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2454A9-73AE-427C-B084-FA780A1F3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5568758"/>
          </a:xfrm>
        </p:spPr>
        <p:txBody>
          <a:bodyPr/>
          <a:lstStyle/>
          <a:p>
            <a:r>
              <a:rPr lang="en-GB" dirty="0"/>
              <a:t>We’re going on a scavenger hunt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What will we find?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C37917-B12C-4FA4-81D3-D9EEBC671A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1557" y="1726066"/>
            <a:ext cx="4157832" cy="4846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826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D333CBE-B699-4E3B-9F45-C045F773434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8E0945-21DA-4A4B-BD66-62EFDCAA3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504" y="770467"/>
            <a:ext cx="4205568" cy="335280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80000"/>
              </a:lnSpc>
            </a:pPr>
            <a:r>
              <a:rPr lang="en-US" sz="6100" dirty="0">
                <a:solidFill>
                  <a:srgbClr val="FFFFFF"/>
                </a:solidFill>
              </a:rPr>
              <a:t>Shops </a:t>
            </a:r>
            <a:r>
              <a:rPr lang="en-US" sz="6100" kern="1200" spc="-120" baseline="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– how many shops did</a:t>
            </a:r>
            <a:r>
              <a:rPr lang="en-US" sz="6100" kern="1200" spc="-12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we find</a:t>
            </a:r>
            <a:r>
              <a:rPr lang="en-US" sz="6100" kern="1200" spc="-120" baseline="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CA118C4-32A6-466D-8453-BA738103A06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2536" y="0"/>
            <a:ext cx="673946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DAB30A-DE15-4E18-9775-3EE3C5CCB2F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1234"/>
          <a:stretch/>
        </p:blipFill>
        <p:spPr>
          <a:xfrm>
            <a:off x="5622157" y="281570"/>
            <a:ext cx="3104553" cy="297623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CD6E12C-A534-408B-AD34-EB0F98608B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94084" y="161272"/>
            <a:ext cx="3166187" cy="276423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F2FEFFD-FE15-4873-8F4A-CA68755C8A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828" y="3600199"/>
            <a:ext cx="3455288" cy="276423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275DD20-4F76-44C0-A887-CC48BE976E15}"/>
              </a:ext>
            </a:extLst>
          </p:cNvPr>
          <p:cNvSpPr txBox="1"/>
          <p:nvPr/>
        </p:nvSpPr>
        <p:spPr>
          <a:xfrm>
            <a:off x="10261608" y="3994962"/>
            <a:ext cx="120996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7648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ashreg.wav"/>
          </p:stSnd>
        </p:sndAc>
      </p:transition>
    </mc:Choice>
    <mc:Fallback xmlns="">
      <p:transition spd="slow">
        <p:sndAc>
          <p:stSnd>
            <p:snd r:embed="rId6" name="cashre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2454A9-73AE-427C-B084-FA780A1F3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5568758"/>
          </a:xfrm>
        </p:spPr>
        <p:txBody>
          <a:bodyPr/>
          <a:lstStyle/>
          <a:p>
            <a:r>
              <a:rPr lang="en-GB" dirty="0"/>
              <a:t>We’re going on a scavenger hunt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What will we find?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B0A950-1975-4CDC-9E3E-CD53DA470C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7739" y="1763012"/>
            <a:ext cx="4157832" cy="4846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125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D333CBE-B699-4E3B-9F45-C045F773434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8E0945-21DA-4A4B-BD66-62EFDCAA3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504" y="770467"/>
            <a:ext cx="4205568" cy="335280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>
              <a:lnSpc>
                <a:spcPct val="80000"/>
              </a:lnSpc>
            </a:pPr>
            <a:r>
              <a:rPr lang="en-US" sz="6100" kern="1200" spc="-120" baseline="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Tall buildings– how many tall buildings did</a:t>
            </a:r>
            <a:r>
              <a:rPr lang="en-US" sz="6100" kern="1200" spc="-12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we </a:t>
            </a:r>
            <a:r>
              <a:rPr lang="en-US" sz="6100" dirty="0">
                <a:solidFill>
                  <a:srgbClr val="FFFFFF"/>
                </a:solidFill>
              </a:rPr>
              <a:t>find</a:t>
            </a:r>
            <a:r>
              <a:rPr lang="en-US" sz="6100" kern="1200" spc="-120" baseline="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CA118C4-32A6-466D-8453-BA738103A06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2536" y="0"/>
            <a:ext cx="673946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83E1A0-393F-4050-BDEA-EBCF8603E7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1019" y="199694"/>
            <a:ext cx="2278886" cy="31058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BF52326-2BEA-43FC-A5D4-512AE4E757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0524" y="271951"/>
            <a:ext cx="2961291" cy="296129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419D312-9A0D-4FC0-AFE2-0B0E637E8EE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0706" r="21231"/>
          <a:stretch/>
        </p:blipFill>
        <p:spPr>
          <a:xfrm>
            <a:off x="8660524" y="3752193"/>
            <a:ext cx="3403994" cy="310580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DDC0825-1F55-433D-B51F-FF1DB500B3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62646" y="3552500"/>
            <a:ext cx="2763564" cy="321344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D49772A-41B7-405C-A30F-F86D6AEB7B8A}"/>
              </a:ext>
            </a:extLst>
          </p:cNvPr>
          <p:cNvSpPr txBox="1"/>
          <p:nvPr/>
        </p:nvSpPr>
        <p:spPr>
          <a:xfrm>
            <a:off x="8194491" y="2146242"/>
            <a:ext cx="137775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528371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2454A9-73AE-427C-B084-FA780A1F3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5568758"/>
          </a:xfrm>
        </p:spPr>
        <p:txBody>
          <a:bodyPr/>
          <a:lstStyle/>
          <a:p>
            <a:r>
              <a:rPr lang="en-GB" dirty="0"/>
              <a:t>We’re going on a scavenger hunt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What will we find?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mc:AlternateContent xmlns:mc="http://schemas.openxmlformats.org/markup-compatibility/2006">
        <mc:Choice xmlns:am3d="http://schemas.microsoft.com/office/drawing/2017/model3d" xmlns="" Requires="am3d">
          <p:graphicFrame>
            <p:nvGraphicFramePr>
              <p:cNvPr id="3" name="3D Model 2" descr="Checklist">
                <a:extLst>
                  <a:ext uri="{FF2B5EF4-FFF2-40B4-BE49-F238E27FC236}">
                    <a16:creationId xmlns:a16="http://schemas.microsoft.com/office/drawing/2014/main" id="{C81A2572-F7EA-465F-B8E0-AA638A3FEB6A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125296087"/>
                  </p:ext>
                </p:extLst>
              </p:nvPr>
            </p:nvGraphicFramePr>
            <p:xfrm>
              <a:off x="7496942" y="1799687"/>
              <a:ext cx="4161612" cy="4847277"/>
            </p:xfrm>
            <a:graphic>
              <a:graphicData uri="http://schemas.microsoft.com/office/drawing/2017/model3d">
                <am3d:model3d r:embed="rId2">
                  <am3d:spPr>
                    <a:xfrm>
                      <a:off x="0" y="0"/>
                      <a:ext cx="4161612" cy="4847277"/>
                    </a:xfrm>
                    <a:prstGeom prst="rect">
                      <a:avLst/>
                    </a:prstGeom>
                  </am3d:spPr>
                  <am3d:camera>
                    <am3d:pos x="0" y="0" z="61616842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83313" d="1000000"/>
                    <am3d:preTrans dx="-2" dy="-8018320" dz="-1001795"/>
                    <am3d:scale>
                      <am3d:sx n="1000000" d="1000000"/>
                      <am3d:sy n="1000000" d="1000000"/>
                      <am3d:sz n="1000000" d="1000000"/>
                    </am3d:scale>
                    <am3d:rot ax="2749749" ay="1978431" az="1755538"/>
                    <am3d:postTrans dx="0" dy="0" dz="0"/>
                  </am3d:trans>
                  <am3d:raster rName="Office3DRenderer" rVer="16.0.8326">
                    <am3d:blip r:embed="rId3"/>
                  </am3d:raster>
                  <am3d:objViewport viewportSz="5418665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3" name="3D Model 2" descr="Checklist">
                <a:extLst>
                  <a:ext uri="{FF2B5EF4-FFF2-40B4-BE49-F238E27FC236}">
                    <a16:creationId xmlns:a16="http://schemas.microsoft.com/office/drawing/2014/main" id="{C81A2572-F7EA-465F-B8E0-AA638A3FEB6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496942" y="1799687"/>
                <a:ext cx="4161612" cy="4847277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8270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D333CBE-B699-4E3B-9F45-C045F773434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8E0945-21DA-4A4B-BD66-62EFDCAA3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84" y="1518613"/>
            <a:ext cx="4205568" cy="335280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80000"/>
              </a:lnSpc>
            </a:pPr>
            <a:r>
              <a:rPr lang="en-US" sz="6100" kern="1200" spc="-120" baseline="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Traffic lights– how many </a:t>
            </a:r>
            <a:r>
              <a:rPr lang="en-US" sz="6100" dirty="0">
                <a:solidFill>
                  <a:srgbClr val="FFFFFF"/>
                </a:solidFill>
              </a:rPr>
              <a:t>traffic lights </a:t>
            </a:r>
            <a:r>
              <a:rPr lang="en-US" sz="6100" kern="1200" spc="-120" baseline="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did we find?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CA118C4-32A6-466D-8453-BA738103A06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2536" y="0"/>
            <a:ext cx="673946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41AEB0-2F8D-4AB6-A171-7234D1A823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858" t="8485" r="33300"/>
          <a:stretch/>
        </p:blipFill>
        <p:spPr>
          <a:xfrm>
            <a:off x="5816206" y="147014"/>
            <a:ext cx="1027214" cy="30479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ADFE9F4-A52A-448F-B53E-83CBDFA7B1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9203" y="3429000"/>
            <a:ext cx="1024217" cy="304826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D75D517-956A-490B-9715-E68F621DA1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1956" y="3429000"/>
            <a:ext cx="1024217" cy="304826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687AB2F-8D26-44C2-9435-CA025D5B0E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5926" y="146749"/>
            <a:ext cx="1024217" cy="304826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64E29A3-588A-44B2-A346-5902FEB1AA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6405" y="146749"/>
            <a:ext cx="1024217" cy="304826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FC8AAD6-0C6E-4CC2-9069-C64229F0DBA1}"/>
              </a:ext>
            </a:extLst>
          </p:cNvPr>
          <p:cNvSpPr txBox="1"/>
          <p:nvPr/>
        </p:nvSpPr>
        <p:spPr>
          <a:xfrm>
            <a:off x="9670473" y="3870036"/>
            <a:ext cx="201352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800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297253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64</TotalTime>
  <Words>137</Words>
  <Application>Microsoft Office PowerPoint</Application>
  <PresentationFormat>Widescreen</PresentationFormat>
  <Paragraphs>16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 Light</vt:lpstr>
      <vt:lpstr>Metropolitan</vt:lpstr>
      <vt:lpstr>Maths story Numbers 1-5 Town</vt:lpstr>
      <vt:lpstr>We’re going on a scavenger hunt  What will we find?  </vt:lpstr>
      <vt:lpstr>A cinema – how many cinemas did we find?</vt:lpstr>
      <vt:lpstr>We’re going on a scavenger hunt  What will we find?  </vt:lpstr>
      <vt:lpstr>Cafés – how many cafés did we find?</vt:lpstr>
      <vt:lpstr>We’re going on a scavenger hunt  What will we find?  </vt:lpstr>
      <vt:lpstr>Shops – how many shops did we find?</vt:lpstr>
      <vt:lpstr>We’re going on a scavenger hunt  What will we find?  </vt:lpstr>
      <vt:lpstr>Tall buildings– how many tall buildings did we find?</vt:lpstr>
      <vt:lpstr>We’re going on a scavenger hunt  What will we find?  </vt:lpstr>
      <vt:lpstr>Traffic lights– how many traffic lights did we find?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story Numbers 1-5</dc:title>
  <dc:creator>libby lawson</dc:creator>
  <cp:lastModifiedBy>Lorna Banfield</cp:lastModifiedBy>
  <cp:revision>10</cp:revision>
  <dcterms:created xsi:type="dcterms:W3CDTF">2020-06-17T08:50:31Z</dcterms:created>
  <dcterms:modified xsi:type="dcterms:W3CDTF">2020-06-17T15:58:12Z</dcterms:modified>
</cp:coreProperties>
</file>