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73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10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660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573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787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739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051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84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406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826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47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562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924DF-D418-4A4D-8891-0A00F5B3DA15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11657-392A-4672-9BDD-CB8535B88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649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0" y="0"/>
            <a:ext cx="1371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7779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048" y="-552955"/>
            <a:ext cx="9433048" cy="814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1262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63588" y="-1399381"/>
            <a:ext cx="6885384" cy="961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8536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biLevel thresh="25000"/>
          </a:blip>
          <a:srcRect r="7523" b="13275"/>
          <a:stretch/>
        </p:blipFill>
        <p:spPr>
          <a:xfrm>
            <a:off x="0" y="0"/>
            <a:ext cx="91703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492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676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0992" t="-400" b="-3549"/>
          <a:stretch/>
        </p:blipFill>
        <p:spPr>
          <a:xfrm>
            <a:off x="-36512" y="-27384"/>
            <a:ext cx="9180512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821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Foxes</dc:creator>
  <cp:lastModifiedBy>Katie Bedford</cp:lastModifiedBy>
  <cp:revision>2</cp:revision>
  <dcterms:created xsi:type="dcterms:W3CDTF">2016-06-21T07:53:04Z</dcterms:created>
  <dcterms:modified xsi:type="dcterms:W3CDTF">2020-07-01T13:39:18Z</dcterms:modified>
</cp:coreProperties>
</file>