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2" y="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143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307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887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195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32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520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329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05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318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575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778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B8305-3721-41E1-8199-68F7E7A1EF49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19CAC-A1F7-4387-8F85-7DFAAA937C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6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832" t="15178" r="16741" b="15625"/>
          <a:stretch/>
        </p:blipFill>
        <p:spPr>
          <a:xfrm rot="16200000">
            <a:off x="2677521" y="403051"/>
            <a:ext cx="6836957" cy="6072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8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1362" t="15848" r="12389" b="16071"/>
          <a:stretch/>
        </p:blipFill>
        <p:spPr>
          <a:xfrm rot="16200000">
            <a:off x="3005869" y="308833"/>
            <a:ext cx="6694714" cy="607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09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401" t="15625" r="29130" b="10491"/>
          <a:stretch/>
        </p:blipFill>
        <p:spPr>
          <a:xfrm rot="16200000">
            <a:off x="3073109" y="-2452500"/>
            <a:ext cx="6470326" cy="11767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51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0067" t="16964" r="29632" b="6696"/>
          <a:stretch/>
        </p:blipFill>
        <p:spPr>
          <a:xfrm rot="16200000">
            <a:off x="2608782" y="-2675398"/>
            <a:ext cx="6456063" cy="1219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85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900" t="16071" r="29129" b="8482"/>
          <a:stretch/>
        </p:blipFill>
        <p:spPr>
          <a:xfrm rot="16200000">
            <a:off x="2885760" y="-2550568"/>
            <a:ext cx="6583766" cy="1202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46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067" t="16741" r="29297" b="12053"/>
          <a:stretch/>
        </p:blipFill>
        <p:spPr>
          <a:xfrm rot="16200000">
            <a:off x="3180898" y="-2119747"/>
            <a:ext cx="6407151" cy="1116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767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067" t="15402" r="29464" b="14509"/>
          <a:stretch/>
        </p:blipFill>
        <p:spPr>
          <a:xfrm rot="16200000">
            <a:off x="3255107" y="-2182101"/>
            <a:ext cx="6454674" cy="1113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86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900" t="16964" r="29297" b="6027"/>
          <a:stretch/>
        </p:blipFill>
        <p:spPr>
          <a:xfrm rot="16200000">
            <a:off x="2788614" y="-2510010"/>
            <a:ext cx="6408965" cy="1201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78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900" t="16518" r="29297" b="10045"/>
          <a:stretch/>
        </p:blipFill>
        <p:spPr>
          <a:xfrm rot="16200000">
            <a:off x="2941104" y="-2388241"/>
            <a:ext cx="6511182" cy="1164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47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402" t="15178" r="29632" b="12500"/>
          <a:stretch/>
        </p:blipFill>
        <p:spPr>
          <a:xfrm rot="16200000">
            <a:off x="3083043" y="-2504312"/>
            <a:ext cx="6483116" cy="1173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96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067" t="14732" r="29297" b="15178"/>
          <a:stretch/>
        </p:blipFill>
        <p:spPr>
          <a:xfrm rot="16200000">
            <a:off x="3410773" y="-2021987"/>
            <a:ext cx="6290298" cy="1079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92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737" t="16518" r="30134" b="7366"/>
          <a:stretch/>
        </p:blipFill>
        <p:spPr>
          <a:xfrm rot="16200000">
            <a:off x="2963177" y="-2573855"/>
            <a:ext cx="6174763" cy="1210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263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9900" t="16518" r="29779" b="10491"/>
          <a:stretch/>
        </p:blipFill>
        <p:spPr>
          <a:xfrm rot="16200000">
            <a:off x="2799164" y="-2516114"/>
            <a:ext cx="6571923" cy="1186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0755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0234" t="15625" r="29464" b="13170"/>
          <a:stretch/>
        </p:blipFill>
        <p:spPr>
          <a:xfrm rot="16200000">
            <a:off x="3078669" y="-2395376"/>
            <a:ext cx="6533937" cy="11515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62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876" t="57143" r="35323" b="6250"/>
          <a:stretch/>
        </p:blipFill>
        <p:spPr>
          <a:xfrm rot="16200000">
            <a:off x="2696071" y="100344"/>
            <a:ext cx="6799857" cy="6715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477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Badgers</dc:creator>
  <cp:lastModifiedBy>Staff Badgers</cp:lastModifiedBy>
  <cp:revision>3</cp:revision>
  <dcterms:created xsi:type="dcterms:W3CDTF">2020-06-05T14:20:19Z</dcterms:created>
  <dcterms:modified xsi:type="dcterms:W3CDTF">2020-06-05T14:32:37Z</dcterms:modified>
</cp:coreProperties>
</file>