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9" r:id="rId4"/>
    <p:sldId id="260" r:id="rId5"/>
    <p:sldId id="261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28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080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408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789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958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913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76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608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774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564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707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579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3D211-2794-41F2-BF2B-18A40D3CA6D5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5149B-BD2A-4605-AF94-4F186EECE7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047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0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2.jpeg"/><Relationship Id="rId9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02917" y="183059"/>
            <a:ext cx="94355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/>
              <a:t>How many animals can you see?</a:t>
            </a:r>
            <a:endParaRPr lang="en-GB" sz="4800" dirty="0"/>
          </a:p>
        </p:txBody>
      </p:sp>
      <p:pic>
        <p:nvPicPr>
          <p:cNvPr id="9" name="Picture 8" descr="Best 500+ Duck Pictures | Download Free Images &amp; Stock Photos on ...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7" t="18327" r="22842" b="8131"/>
          <a:stretch/>
        </p:blipFill>
        <p:spPr bwMode="auto">
          <a:xfrm>
            <a:off x="864325" y="4520484"/>
            <a:ext cx="3251178" cy="23298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 descr="Blue and Purple Butterfly | Purple Emperor Butterfly with Its ..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672" y="2988272"/>
            <a:ext cx="3066653" cy="2461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Scientists are trying to make grey squirrels extinct in Britain ...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25" y="1662123"/>
            <a:ext cx="3251178" cy="23432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7 Awesome Frog Species of the Tropics | Britannica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93" y="1662122"/>
            <a:ext cx="3099551" cy="23432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" name="Picture 6" descr="Baby Bird Fly Images, Stock Photos &amp; Vectors | Shutterstock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8280" t="-162256" r="218280" b="170336"/>
          <a:stretch/>
        </p:blipFill>
        <p:spPr bwMode="auto">
          <a:xfrm>
            <a:off x="155575" y="-1279525"/>
            <a:ext cx="3581400" cy="245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aby Bird Fly Images, Stock Photos &amp; Vectors | Shutterstock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68"/>
          <a:stretch/>
        </p:blipFill>
        <p:spPr bwMode="auto">
          <a:xfrm>
            <a:off x="8272492" y="4520484"/>
            <a:ext cx="3215463" cy="232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232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C -0.00404 -0.0081 -0.01797 -0.01597 -0.02305 -0.01597 C -0.05404 -0.01597 -0.08607 0.10903 -0.08607 0.23403 C -0.08607 0.17107 -0.10209 0.10903 -0.11706 0.10903 C -0.13308 0.10903 -0.14805 0.172 -0.14805 0.23403 C -0.14805 0.20301 -0.15599 0.17107 -0.16407 0.17107 C -0.17201 0.17107 -0.18008 0.20209 -0.18008 0.23403 C -0.18008 0.21806 -0.18412 0.20301 -0.18802 0.20301 C -0.19206 0.20301 -0.19597 0.21899 -0.19597 0.23403 C -0.19597 0.22593 -0.19779 0.21806 -0.2 0.21806 C -0.20104 0.21806 -0.20404 0.22616 -0.20404 0.23403 C -0.20404 0.2301 -0.20508 0.22593 -0.20586 0.22593 C -0.20586 0.225 -0.20795 0.22987 -0.20795 0.23403 C -0.20795 0.23195 -0.20795 0.2301 -0.20899 0.2301 C -0.20899 0.23102 -0.21003 0.23218 -0.21003 0.23403 C -0.21003 0.23311 -0.21003 0.23195 -0.21003 0.23102 C -0.21107 0.23102 -0.21107 0.23195 -0.21107 0.23311 C -0.21211 0.23311 -0.21211 0.23218 -0.21211 0.23102 C -0.21315 0.23102 -0.21315 0.23195 -0.21315 0.23311 " pathEditMode="relative" rAng="0" ptsTypes="AAAAAAAAAAAAAAAAA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64" y="1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4.44444E-6 L 0.01706 -4.44444E-6 C 0.025 -4.44444E-6 0.03398 -0.01388 0.04206 -0.01597 C 0.04805 -0.01597 0.05898 -0.003 0.06406 -0.003 C 0.07096 -0.003 0.07799 -0.00694 0.09101 -0.00694 L 0.1 -0.16203 L 0.11003 0.025 L 0.122 -4.44444E-6 L 0.13203 -0.00694 L 0.15599 -0.00092 C 0.16706 -0.00393 0.17604 -0.01689 0.18698 -0.02199 C 0.19101 -0.02291 0.2 -0.02407 0.20599 -0.02199 C 0.21198 -0.0199 0.21706 -0.00601 0.21901 -0.00509 C 0.222 -0.00092 0.22904 -0.00509 0.23294 -0.003 L 0.23906 -4.44444E-6 L 0.25 -4.44444E-6 " pathEditMode="relative" rAng="0" ptsTypes="AAAAAAAAAAAAAAA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4057" y="283336"/>
            <a:ext cx="91311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1 small egg ready to hatch, how many birds can you match? </a:t>
            </a:r>
            <a:endParaRPr lang="en-GB" sz="1600" dirty="0"/>
          </a:p>
        </p:txBody>
      </p:sp>
      <p:pic>
        <p:nvPicPr>
          <p:cNvPr id="8" name="Picture 7" descr="Baby Bird Fly Images, Stock Photos &amp; Vectors | Shutterstock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8" r="3191" b="24286"/>
          <a:stretch/>
        </p:blipFill>
        <p:spPr bwMode="auto">
          <a:xfrm>
            <a:off x="4245066" y="1989806"/>
            <a:ext cx="3752714" cy="21571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Props4shows Fake Bird's Nest - 12cm: Amazon.co.uk: Kitchen &amp; Ho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23" r="4564"/>
          <a:stretch/>
        </p:blipFill>
        <p:spPr bwMode="auto">
          <a:xfrm>
            <a:off x="1468728" y="1743631"/>
            <a:ext cx="6529052" cy="480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sk a Redbird Scholar: Why are bird eggs different colors?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6" t="13182" r="11302" b="8097"/>
          <a:stretch/>
        </p:blipFill>
        <p:spPr bwMode="auto">
          <a:xfrm>
            <a:off x="4733254" y="3582295"/>
            <a:ext cx="990600" cy="7207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Village Wrought Iron NUM-1-S Small Number 1 - Black: Amazon.co.uk ...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2943" y="4146997"/>
            <a:ext cx="1781175" cy="1781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20759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25 -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astern gray squirrel - Wikiped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443" y="3430306"/>
            <a:ext cx="1768475" cy="146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Scientists are trying to make grey squirrels extinct in Britain ...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532" y="2940909"/>
            <a:ext cx="1869440" cy="1464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Trees | Tree wallpaper, Beautiful tree, Nature tree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990" y="2202286"/>
            <a:ext cx="7700653" cy="3830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Monkey nuts Stock Photos - Page 1 : Masterfile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1" t="36780" r="10468" b="29524"/>
          <a:stretch/>
        </p:blipFill>
        <p:spPr bwMode="auto">
          <a:xfrm>
            <a:off x="3051933" y="5298033"/>
            <a:ext cx="1081039" cy="4432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Monkey nuts Stock Photos - Page 1 : Masterfile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1" t="36780" r="10468" b="29524"/>
          <a:stretch/>
        </p:blipFill>
        <p:spPr bwMode="auto">
          <a:xfrm>
            <a:off x="6901095" y="4807648"/>
            <a:ext cx="903502" cy="4301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803042" y="193183"/>
            <a:ext cx="44689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How many monkey nuts can you see?  How many squirrels are hiding in the trees? </a:t>
            </a:r>
            <a:endParaRPr lang="en-GB" dirty="0"/>
          </a:p>
        </p:txBody>
      </p:sp>
      <p:pic>
        <p:nvPicPr>
          <p:cNvPr id="8" name="Picture 7" descr="Set of 2 number 2 race decals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8556" y="516347"/>
            <a:ext cx="1752734" cy="16859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6523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4 -0.008 -0.018 -0.016 -0.023 -0.016 c -0.031 0 -0.063 0.125 -0.063 0.25 c 0 -0.063 -0.016 -0.125 -0.031 -0.125 c -0.016 0 -0.031 0.063 -0.031 0.125 c 0 -0.031 -0.008 -0.063 -0.016 -0.063 c -0.008 0 -0.016 0.031 -0.016 0.063 c 0 -0.016 -0.004 -0.031 -0.008 -0.031 c -0.004 0 -0.008 0.016 -0.008 0.031 c 0 -0.008 -0.002 -0.016 -0.004 -0.016 c -0.001 0 -0.004 0.008 -0.004 0.016 c 0 -0.004 -0.001 -0.008 -0.002 -0.008 c 0 -0.001 -0.002 0.004 -0.002 0.008 c 0 -0.002 0 -0.004 -0.001 -0.004 c 0 0.001 -0.001 0.002 -0.001 0.004 c 0 -0.001 0 -0.002 0 -0.003 c -0.001 0 -0.001 0.001 -0.001 0.002 c -0.001 0 -0.001 -0.001 -0.001 -0.002 c -0.001 0 -0.001 0.001 -0.001 0.002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08 0.018 -0.016 0.023 -0.016 c 0.031 0 0.063 0.125 0.063 0.25 c 0 -0.063 0.016 -0.125 0.031 -0.125 c 0.016 0 0.031 0.063 0.031 0.125 c 0 -0.031 0.008 -0.063 0.016 -0.063 c 0.008 0 0.016 0.031 0.016 0.063 c 0 -0.016 0.004 -0.031 0.008 -0.031 c 0.004 0 0.008 0.016 0.008 0.031 c 0 -0.008 0.002 -0.016 0.004 -0.016 c 0.001 0 0.004 0.008 0.004 0.016 c 0 -0.004 0.001 -0.008 0.002 -0.008 c 0 0.001 0.002 0.004 0.002 0.008 c 0 -0.002 0 -0.004 0.001 -0.004 c 0 0.001 0.001 0.002 0.001 0.004 c 0 -0.001 0 -0.002 0 -0.003 c 0.001 0 0.001 0.001 0.001 0.002 c 0.001 0 0.001 -0.001 0.001 -0.002 c 0.001 0 0.001 0.001 0.001 0.002 E" pathEditMode="relative" ptsTypes="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unctional joint regeneration in frogs - Serious Science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0" t="9041" r="-42" b="14464"/>
          <a:stretch/>
        </p:blipFill>
        <p:spPr bwMode="auto">
          <a:xfrm>
            <a:off x="1049744" y="4669529"/>
            <a:ext cx="2247247" cy="12805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 descr="7 Awesome Frog Species of the Tropics | Britannica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577" y="1412725"/>
            <a:ext cx="2194104" cy="15200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Frogs (and Toads) Are Really “Ribbiting” | Brevard Zoo Blo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707" y="3795023"/>
            <a:ext cx="2435686" cy="1527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On a Lily Pad — Digital Grin Photography Forum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" t="5219" r="2712" b="18240"/>
          <a:stretch/>
        </p:blipFill>
        <p:spPr bwMode="auto">
          <a:xfrm>
            <a:off x="553793" y="4043966"/>
            <a:ext cx="3361384" cy="23310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On a Lily Pad — Digital Grin Photography Forum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" t="5219" r="2712" b="18240"/>
          <a:stretch/>
        </p:blipFill>
        <p:spPr bwMode="auto">
          <a:xfrm>
            <a:off x="6361043" y="4003128"/>
            <a:ext cx="3284350" cy="23719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On a Lily Pad — Digital Grin Photography Forum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" t="5219" r="2712" b="18240"/>
          <a:stretch/>
        </p:blipFill>
        <p:spPr bwMode="auto">
          <a:xfrm>
            <a:off x="3296991" y="1021212"/>
            <a:ext cx="3696934" cy="24862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97565" y="197034"/>
            <a:ext cx="8441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How many lily pads can you count?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57577" y="1146220"/>
            <a:ext cx="2588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How many frogs are ready to jump out?</a:t>
            </a:r>
            <a:endParaRPr lang="en-GB" dirty="0"/>
          </a:p>
        </p:txBody>
      </p:sp>
      <p:pic>
        <p:nvPicPr>
          <p:cNvPr id="11" name="Picture 10" descr="Free Number 3, Download Free Clip Art, Free Clip Art on Clipart ...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06" y="2022443"/>
            <a:ext cx="1752907" cy="177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629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-0.04 C 0.081 -0.049 0.102 -0.054 0.124 -0.054 C 0.149 -0.054 0.169 -0.049 0.183 -0.04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4.81481E-6 L 3.95833E-6 -0.125 C 3.95833E-6 -0.18101 0.06901 -0.25 0.125 -0.25 L 0.25 -0.25 " pathEditMode="relative" rAng="0" ptsTypes="AA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17 0 C 0.025 0 0.034 -0.014 0.042 -0.016 C 0.048 -0.016 0.059 -0.003 0.064 -0.003 C 0.071 -0.003 0.078 -0.007 0.091 -0.007 L 0.1 -0.162 L 0.11 0.025 L 0.122 0 L 0.132 -0.007 L 0.156 -0.001 C 0.167 -0.004 0.176 -0.017 0.187 -0.022 C 0.191 -0.023 0.2 -0.024 0.206 -0.022 C 0.212 -0.02 0.217 -0.006 0.219 -0.005 C 0.222 -0.001 0.229 -0.005 0.233 -0.003 L 0.239 0 L 0.25 0 E" pathEditMode="relative" ptsTypes="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eese to be banned from Regent's Park Boating Lake because ...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4" t="28396" r="59355" b="2672"/>
          <a:stretch/>
        </p:blipFill>
        <p:spPr bwMode="auto">
          <a:xfrm>
            <a:off x="3241246" y="2034861"/>
            <a:ext cx="1114091" cy="173714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 descr="Tufted duck | The Wildlife Trusts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67" t="19630" r="12083" b="11481"/>
          <a:stretch/>
        </p:blipFill>
        <p:spPr bwMode="auto">
          <a:xfrm>
            <a:off x="6104585" y="3581542"/>
            <a:ext cx="1790164" cy="11883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 descr="Best 500+ Duck Pictures | Download Free Images &amp; Stock Photos on ...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7" t="18327" r="22842" b="8131"/>
          <a:stretch/>
        </p:blipFill>
        <p:spPr bwMode="auto">
          <a:xfrm>
            <a:off x="6104585" y="1763181"/>
            <a:ext cx="1881723" cy="13124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Duck's Quacks Don't Echo?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7395" r="36459" b="26054"/>
          <a:stretch/>
        </p:blipFill>
        <p:spPr bwMode="auto">
          <a:xfrm>
            <a:off x="3185116" y="4175700"/>
            <a:ext cx="1797345" cy="9978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HSSP3 Duck Pond - Large - Howard Scenic Supplies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77" b="18919"/>
          <a:stretch/>
        </p:blipFill>
        <p:spPr bwMode="auto">
          <a:xfrm>
            <a:off x="1678990" y="1320846"/>
            <a:ext cx="8135413" cy="43788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Two Slices of Bread, White and Wheat, Stock Photo, Picture And ...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65" r="50140"/>
          <a:stretch/>
        </p:blipFill>
        <p:spPr bwMode="auto">
          <a:xfrm>
            <a:off x="10678932" y="301508"/>
            <a:ext cx="1330548" cy="11666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Two Slices of Bread, White and Wheat, Stock Photo, Picture And ...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65" r="50140"/>
          <a:stretch/>
        </p:blipFill>
        <p:spPr bwMode="auto">
          <a:xfrm>
            <a:off x="10923630" y="5366406"/>
            <a:ext cx="1085850" cy="10261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Two Slices of Bread, White and Wheat, Stock Photo, Picture And ...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3" t="31409" r="5653"/>
          <a:stretch/>
        </p:blipFill>
        <p:spPr bwMode="auto">
          <a:xfrm>
            <a:off x="472832" y="819230"/>
            <a:ext cx="946125" cy="10032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 descr="Two Slices of Bread, White and Wheat, Stock Photo, Picture And ...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83" t="31409" r="5653"/>
          <a:stretch/>
        </p:blipFill>
        <p:spPr bwMode="auto">
          <a:xfrm>
            <a:off x="472832" y="5546842"/>
            <a:ext cx="819815" cy="10516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717442" y="301508"/>
            <a:ext cx="5718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Take a look, how many slices of bread do you see?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746501" y="873787"/>
            <a:ext cx="6735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How many ducks do think are waiting for their tea?</a:t>
            </a:r>
            <a:endParaRPr lang="en-GB" dirty="0"/>
          </a:p>
        </p:txBody>
      </p:sp>
      <p:pic>
        <p:nvPicPr>
          <p:cNvPr id="14" name="Picture 13" descr="Tetraphobia | Phobia Wiki | Fandom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680" y="2019977"/>
            <a:ext cx="1749248" cy="19422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2328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3.7037E-7 C 0.00794 0.0081 0.01706 0.01597 0.02096 0.02593 C 0.025 0.03704 0.02695 0.05 0.02904 0.06296 C 0.03099 0.07593 0.02904 0.08704 0.02695 0.09907 C 0.025 0.10995 0.022 0.12199 0.01497 0.13194 C 0.00898 0.1419 -0.00104 0.15 -0.01198 0.15602 C -0.02201 0.16204 -0.03399 0.16597 -0.04596 0.16806 C -0.05794 0.16991 -0.07005 0.16991 -0.08099 0.16806 C -0.09297 0.16597 -0.10404 0.16111 -0.11302 0.15301 C -0.12201 0.14606 -0.12995 0.13704 -0.13399 0.12593 C -0.13906 0.11597 -0.14102 0.10208 -0.14102 0.09097 C -0.14206 0.08009 -0.14102 0.0669 -0.13594 0.05602 C -0.13099 0.04606 -0.12201 0.03796 -0.11003 0.03403 C -0.09805 0.03102 -0.08594 0.03495 -0.078 0.0419 C -0.07096 0.04907 -0.06602 0.05995 -0.06498 0.07292 C -0.06498 0.08611 -0.06602 0.09792 -0.07096 0.1081 C -0.07604 0.11806 -0.075 0.11991 -0.09505 0.1331 C -0.11302 0.14699 -0.13099 0.14306 -0.14206 0.14398 C -0.153 0.14398 -0.16198 0.14005 -0.17305 0.13611 C -0.18503 0.13102 -0.19505 0.12199 -0.20195 0.11389 C -0.20899 0.10602 -0.21198 0.09606 -0.21602 0.08009 C -0.21901 0.06389 -0.21901 0.05602 -0.21901 0.04398 C -0.21901 0.03194 -0.21901 0.01991 -0.21901 0.0081 " pathEditMode="relative" rAng="0" ptsTypes="AAAAAAAAAAAAAAAAAAAAAAA">
                                      <p:cBhvr>
                                        <p:cTn id="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6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asty butterflies turn sour without toxic wingmen | Science | AAA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08" y="5001583"/>
            <a:ext cx="2393736" cy="1399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ommon Blue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1" t="9542" r="26573" b="12795"/>
          <a:stretch/>
        </p:blipFill>
        <p:spPr bwMode="auto">
          <a:xfrm>
            <a:off x="993408" y="1770848"/>
            <a:ext cx="2038350" cy="17030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Blue and Purple Butterfly | Purple Emperor Butterfly with Its ...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095" y="3121949"/>
            <a:ext cx="2541074" cy="18796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Marbled White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8" t="14788" r="15853" b="10319"/>
          <a:stretch/>
        </p:blipFill>
        <p:spPr bwMode="auto">
          <a:xfrm>
            <a:off x="8626967" y="1500391"/>
            <a:ext cx="2526137" cy="187387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 descr="Gardeners keen to protect their lawn from caterpillars should use ...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75" y="4813320"/>
            <a:ext cx="2640169" cy="173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Gardeners keen to protect their lawn from caterpillars should use ...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60" y="1584101"/>
            <a:ext cx="2722684" cy="213789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Gardeners keen to protect their lawn from caterpillars should use ...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971" y="2601219"/>
            <a:ext cx="2912502" cy="261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Gardeners keen to protect their lawn from caterpillars should use ...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592" y="1210460"/>
            <a:ext cx="2932090" cy="2601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UK Butterflies - Clouded Yellow - Colias croceus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03"/>
          <a:stretch/>
        </p:blipFill>
        <p:spPr bwMode="auto">
          <a:xfrm>
            <a:off x="9076654" y="4600575"/>
            <a:ext cx="2076450" cy="18002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 descr="Gardeners keen to protect their lawn from caterpillars should use ...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967" y="4379912"/>
            <a:ext cx="2951140" cy="2342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Floating HOUSE NUMBER Arial 5 acrylic large cool stylish modern ...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095" y="399245"/>
            <a:ext cx="2541074" cy="1987613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/>
          <p:cNvSpPr txBox="1"/>
          <p:nvPr/>
        </p:nvSpPr>
        <p:spPr>
          <a:xfrm>
            <a:off x="115910" y="115910"/>
            <a:ext cx="45551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How many caterpillars are ready to turn into beautiful butterflies?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1540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75" accel="50000" fill="hold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75" accel="50000" fill="hold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90</Words>
  <Application>Microsoft Office PowerPoint</Application>
  <PresentationFormat>Widescreen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ICT Shared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McGuinness</dc:creator>
  <cp:lastModifiedBy>Staff Foxes</cp:lastModifiedBy>
  <cp:revision>11</cp:revision>
  <dcterms:created xsi:type="dcterms:W3CDTF">2020-05-10T09:15:33Z</dcterms:created>
  <dcterms:modified xsi:type="dcterms:W3CDTF">2020-06-03T07:39:00Z</dcterms:modified>
</cp:coreProperties>
</file>