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1"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8" d="100"/>
          <a:sy n="88" d="100"/>
        </p:scale>
        <p:origin x="451"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D08D4-EB81-424C-8099-9D5A1C7BAB2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D2B15B0-8277-4982-A415-F1A8BB6C515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B77A8DA-FD0A-46F6-BE9A-E624A45E25B4}"/>
              </a:ext>
            </a:extLst>
          </p:cNvPr>
          <p:cNvSpPr>
            <a:spLocks noGrp="1"/>
          </p:cNvSpPr>
          <p:nvPr>
            <p:ph type="dt" sz="half" idx="10"/>
          </p:nvPr>
        </p:nvSpPr>
        <p:spPr/>
        <p:txBody>
          <a:bodyPr/>
          <a:lstStyle/>
          <a:p>
            <a:fld id="{53DA46D9-5613-4257-A430-7A69B2651867}" type="datetimeFigureOut">
              <a:rPr lang="en-GB" smtClean="0"/>
              <a:t>09/06/2020</a:t>
            </a:fld>
            <a:endParaRPr lang="en-GB"/>
          </a:p>
        </p:txBody>
      </p:sp>
      <p:sp>
        <p:nvSpPr>
          <p:cNvPr id="5" name="Footer Placeholder 4">
            <a:extLst>
              <a:ext uri="{FF2B5EF4-FFF2-40B4-BE49-F238E27FC236}">
                <a16:creationId xmlns:a16="http://schemas.microsoft.com/office/drawing/2014/main" id="{D0A2607F-8F26-441F-92C5-D63A3BD0DF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A59C970-51F0-4DA4-9819-2F961C9754A7}"/>
              </a:ext>
            </a:extLst>
          </p:cNvPr>
          <p:cNvSpPr>
            <a:spLocks noGrp="1"/>
          </p:cNvSpPr>
          <p:nvPr>
            <p:ph type="sldNum" sz="quarter" idx="12"/>
          </p:nvPr>
        </p:nvSpPr>
        <p:spPr/>
        <p:txBody>
          <a:bodyPr/>
          <a:lstStyle/>
          <a:p>
            <a:fld id="{01FCCF14-4421-4161-B604-D2ACA8C9CDD2}" type="slidenum">
              <a:rPr lang="en-GB" smtClean="0"/>
              <a:t>‹#›</a:t>
            </a:fld>
            <a:endParaRPr lang="en-GB"/>
          </a:p>
        </p:txBody>
      </p:sp>
    </p:spTree>
    <p:extLst>
      <p:ext uri="{BB962C8B-B14F-4D97-AF65-F5344CB8AC3E}">
        <p14:creationId xmlns:p14="http://schemas.microsoft.com/office/powerpoint/2010/main" val="16327747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34F219-8A14-49CA-93BF-0D030A6844A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6CDB490-76F7-431B-8A39-2379B7E5F6C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05499F-3333-4329-8C36-001DC78388B6}"/>
              </a:ext>
            </a:extLst>
          </p:cNvPr>
          <p:cNvSpPr>
            <a:spLocks noGrp="1"/>
          </p:cNvSpPr>
          <p:nvPr>
            <p:ph type="dt" sz="half" idx="10"/>
          </p:nvPr>
        </p:nvSpPr>
        <p:spPr/>
        <p:txBody>
          <a:bodyPr/>
          <a:lstStyle/>
          <a:p>
            <a:fld id="{53DA46D9-5613-4257-A430-7A69B2651867}" type="datetimeFigureOut">
              <a:rPr lang="en-GB" smtClean="0"/>
              <a:t>09/06/2020</a:t>
            </a:fld>
            <a:endParaRPr lang="en-GB"/>
          </a:p>
        </p:txBody>
      </p:sp>
      <p:sp>
        <p:nvSpPr>
          <p:cNvPr id="5" name="Footer Placeholder 4">
            <a:extLst>
              <a:ext uri="{FF2B5EF4-FFF2-40B4-BE49-F238E27FC236}">
                <a16:creationId xmlns:a16="http://schemas.microsoft.com/office/drawing/2014/main" id="{B818AD0C-B2EC-469D-B90D-B6EA132D12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C3D44F-B34A-431A-9F47-BE6A94EA2F6C}"/>
              </a:ext>
            </a:extLst>
          </p:cNvPr>
          <p:cNvSpPr>
            <a:spLocks noGrp="1"/>
          </p:cNvSpPr>
          <p:nvPr>
            <p:ph type="sldNum" sz="quarter" idx="12"/>
          </p:nvPr>
        </p:nvSpPr>
        <p:spPr/>
        <p:txBody>
          <a:bodyPr/>
          <a:lstStyle/>
          <a:p>
            <a:fld id="{01FCCF14-4421-4161-B604-D2ACA8C9CDD2}" type="slidenum">
              <a:rPr lang="en-GB" smtClean="0"/>
              <a:t>‹#›</a:t>
            </a:fld>
            <a:endParaRPr lang="en-GB"/>
          </a:p>
        </p:txBody>
      </p:sp>
    </p:spTree>
    <p:extLst>
      <p:ext uri="{BB962C8B-B14F-4D97-AF65-F5344CB8AC3E}">
        <p14:creationId xmlns:p14="http://schemas.microsoft.com/office/powerpoint/2010/main" val="18727189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517ED-36D5-48E0-B03A-2DF347D0E3F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2A49964-B9EF-40EF-B1C4-AAA6D470F0E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80449B5-7C56-4D8C-B8EC-CA4CE1E8A92E}"/>
              </a:ext>
            </a:extLst>
          </p:cNvPr>
          <p:cNvSpPr>
            <a:spLocks noGrp="1"/>
          </p:cNvSpPr>
          <p:nvPr>
            <p:ph type="dt" sz="half" idx="10"/>
          </p:nvPr>
        </p:nvSpPr>
        <p:spPr/>
        <p:txBody>
          <a:bodyPr/>
          <a:lstStyle/>
          <a:p>
            <a:fld id="{53DA46D9-5613-4257-A430-7A69B2651867}" type="datetimeFigureOut">
              <a:rPr lang="en-GB" smtClean="0"/>
              <a:t>09/06/2020</a:t>
            </a:fld>
            <a:endParaRPr lang="en-GB"/>
          </a:p>
        </p:txBody>
      </p:sp>
      <p:sp>
        <p:nvSpPr>
          <p:cNvPr id="5" name="Footer Placeholder 4">
            <a:extLst>
              <a:ext uri="{FF2B5EF4-FFF2-40B4-BE49-F238E27FC236}">
                <a16:creationId xmlns:a16="http://schemas.microsoft.com/office/drawing/2014/main" id="{EAD2E2EF-4E9F-4588-961F-055D8FBA7F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19471E-E672-4545-89A0-913164C9F0C0}"/>
              </a:ext>
            </a:extLst>
          </p:cNvPr>
          <p:cNvSpPr>
            <a:spLocks noGrp="1"/>
          </p:cNvSpPr>
          <p:nvPr>
            <p:ph type="sldNum" sz="quarter" idx="12"/>
          </p:nvPr>
        </p:nvSpPr>
        <p:spPr/>
        <p:txBody>
          <a:bodyPr/>
          <a:lstStyle/>
          <a:p>
            <a:fld id="{01FCCF14-4421-4161-B604-D2ACA8C9CDD2}" type="slidenum">
              <a:rPr lang="en-GB" smtClean="0"/>
              <a:t>‹#›</a:t>
            </a:fld>
            <a:endParaRPr lang="en-GB"/>
          </a:p>
        </p:txBody>
      </p:sp>
    </p:spTree>
    <p:extLst>
      <p:ext uri="{BB962C8B-B14F-4D97-AF65-F5344CB8AC3E}">
        <p14:creationId xmlns:p14="http://schemas.microsoft.com/office/powerpoint/2010/main" val="27802284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5C1077-3AD0-4B1B-A68B-853336E36D7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9CBAE5B-5B78-4003-8A3A-17914BA50C3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1418F48-7C70-4C32-B12A-23E0781AEA8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7272FFE-F59D-4DFD-B8A1-C9A7890703CC}"/>
              </a:ext>
            </a:extLst>
          </p:cNvPr>
          <p:cNvSpPr>
            <a:spLocks noGrp="1"/>
          </p:cNvSpPr>
          <p:nvPr>
            <p:ph type="dt" sz="half" idx="10"/>
          </p:nvPr>
        </p:nvSpPr>
        <p:spPr/>
        <p:txBody>
          <a:bodyPr/>
          <a:lstStyle/>
          <a:p>
            <a:fld id="{53DA46D9-5613-4257-A430-7A69B2651867}" type="datetimeFigureOut">
              <a:rPr lang="en-GB" smtClean="0"/>
              <a:t>09/06/2020</a:t>
            </a:fld>
            <a:endParaRPr lang="en-GB"/>
          </a:p>
        </p:txBody>
      </p:sp>
      <p:sp>
        <p:nvSpPr>
          <p:cNvPr id="6" name="Footer Placeholder 5">
            <a:extLst>
              <a:ext uri="{FF2B5EF4-FFF2-40B4-BE49-F238E27FC236}">
                <a16:creationId xmlns:a16="http://schemas.microsoft.com/office/drawing/2014/main" id="{900C02A1-082D-480F-AA83-B935490DABE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7781218-8D03-42A7-A42E-53C455390E8F}"/>
              </a:ext>
            </a:extLst>
          </p:cNvPr>
          <p:cNvSpPr>
            <a:spLocks noGrp="1"/>
          </p:cNvSpPr>
          <p:nvPr>
            <p:ph type="sldNum" sz="quarter" idx="12"/>
          </p:nvPr>
        </p:nvSpPr>
        <p:spPr/>
        <p:txBody>
          <a:bodyPr/>
          <a:lstStyle/>
          <a:p>
            <a:fld id="{01FCCF14-4421-4161-B604-D2ACA8C9CDD2}" type="slidenum">
              <a:rPr lang="en-GB" smtClean="0"/>
              <a:t>‹#›</a:t>
            </a:fld>
            <a:endParaRPr lang="en-GB"/>
          </a:p>
        </p:txBody>
      </p:sp>
    </p:spTree>
    <p:extLst>
      <p:ext uri="{BB962C8B-B14F-4D97-AF65-F5344CB8AC3E}">
        <p14:creationId xmlns:p14="http://schemas.microsoft.com/office/powerpoint/2010/main" val="28870839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99125-EA17-4007-9F5E-E60CB0FDC51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8EA01D6-D7DA-4E25-92D7-13F35324AA7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54B3BE6-B410-41C8-B61D-259503EC295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E9E2823-3129-45B7-86A4-EDA88F6259B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4EBB469-2AA8-44AE-9201-78F1AE4518F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ACA95AF-9532-4A3C-B2BA-AA1E06622611}"/>
              </a:ext>
            </a:extLst>
          </p:cNvPr>
          <p:cNvSpPr>
            <a:spLocks noGrp="1"/>
          </p:cNvSpPr>
          <p:nvPr>
            <p:ph type="dt" sz="half" idx="10"/>
          </p:nvPr>
        </p:nvSpPr>
        <p:spPr/>
        <p:txBody>
          <a:bodyPr/>
          <a:lstStyle/>
          <a:p>
            <a:fld id="{53DA46D9-5613-4257-A430-7A69B2651867}" type="datetimeFigureOut">
              <a:rPr lang="en-GB" smtClean="0"/>
              <a:t>09/06/2020</a:t>
            </a:fld>
            <a:endParaRPr lang="en-GB"/>
          </a:p>
        </p:txBody>
      </p:sp>
      <p:sp>
        <p:nvSpPr>
          <p:cNvPr id="8" name="Footer Placeholder 7">
            <a:extLst>
              <a:ext uri="{FF2B5EF4-FFF2-40B4-BE49-F238E27FC236}">
                <a16:creationId xmlns:a16="http://schemas.microsoft.com/office/drawing/2014/main" id="{8902C99A-AA13-4844-9984-555A5DE8498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507DD4B-9488-407E-B56F-3540B4F7AC83}"/>
              </a:ext>
            </a:extLst>
          </p:cNvPr>
          <p:cNvSpPr>
            <a:spLocks noGrp="1"/>
          </p:cNvSpPr>
          <p:nvPr>
            <p:ph type="sldNum" sz="quarter" idx="12"/>
          </p:nvPr>
        </p:nvSpPr>
        <p:spPr/>
        <p:txBody>
          <a:bodyPr/>
          <a:lstStyle/>
          <a:p>
            <a:fld id="{01FCCF14-4421-4161-B604-D2ACA8C9CDD2}" type="slidenum">
              <a:rPr lang="en-GB" smtClean="0"/>
              <a:t>‹#›</a:t>
            </a:fld>
            <a:endParaRPr lang="en-GB"/>
          </a:p>
        </p:txBody>
      </p:sp>
    </p:spTree>
    <p:extLst>
      <p:ext uri="{BB962C8B-B14F-4D97-AF65-F5344CB8AC3E}">
        <p14:creationId xmlns:p14="http://schemas.microsoft.com/office/powerpoint/2010/main" val="24055298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68E9B-38CD-4BB0-AA6D-2A7E8004DEF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616AD2F-B2BA-43A8-96C0-719DDE4AE4E2}"/>
              </a:ext>
            </a:extLst>
          </p:cNvPr>
          <p:cNvSpPr>
            <a:spLocks noGrp="1"/>
          </p:cNvSpPr>
          <p:nvPr>
            <p:ph type="dt" sz="half" idx="10"/>
          </p:nvPr>
        </p:nvSpPr>
        <p:spPr/>
        <p:txBody>
          <a:bodyPr/>
          <a:lstStyle/>
          <a:p>
            <a:fld id="{53DA46D9-5613-4257-A430-7A69B2651867}" type="datetimeFigureOut">
              <a:rPr lang="en-GB" smtClean="0"/>
              <a:t>09/06/2020</a:t>
            </a:fld>
            <a:endParaRPr lang="en-GB"/>
          </a:p>
        </p:txBody>
      </p:sp>
      <p:sp>
        <p:nvSpPr>
          <p:cNvPr id="4" name="Footer Placeholder 3">
            <a:extLst>
              <a:ext uri="{FF2B5EF4-FFF2-40B4-BE49-F238E27FC236}">
                <a16:creationId xmlns:a16="http://schemas.microsoft.com/office/drawing/2014/main" id="{7EAC5925-CA46-4E4F-8122-D73F7137C8C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41A899E-91D4-49A7-95B6-D8578F8D4004}"/>
              </a:ext>
            </a:extLst>
          </p:cNvPr>
          <p:cNvSpPr>
            <a:spLocks noGrp="1"/>
          </p:cNvSpPr>
          <p:nvPr>
            <p:ph type="sldNum" sz="quarter" idx="12"/>
          </p:nvPr>
        </p:nvSpPr>
        <p:spPr/>
        <p:txBody>
          <a:bodyPr/>
          <a:lstStyle/>
          <a:p>
            <a:fld id="{01FCCF14-4421-4161-B604-D2ACA8C9CDD2}" type="slidenum">
              <a:rPr lang="en-GB" smtClean="0"/>
              <a:t>‹#›</a:t>
            </a:fld>
            <a:endParaRPr lang="en-GB"/>
          </a:p>
        </p:txBody>
      </p:sp>
    </p:spTree>
    <p:extLst>
      <p:ext uri="{BB962C8B-B14F-4D97-AF65-F5344CB8AC3E}">
        <p14:creationId xmlns:p14="http://schemas.microsoft.com/office/powerpoint/2010/main" val="15970877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A4CD86E-94EE-4685-8A43-DAED5779FBFC}"/>
              </a:ext>
            </a:extLst>
          </p:cNvPr>
          <p:cNvSpPr>
            <a:spLocks noGrp="1"/>
          </p:cNvSpPr>
          <p:nvPr>
            <p:ph type="dt" sz="half" idx="10"/>
          </p:nvPr>
        </p:nvSpPr>
        <p:spPr/>
        <p:txBody>
          <a:bodyPr/>
          <a:lstStyle/>
          <a:p>
            <a:fld id="{53DA46D9-5613-4257-A430-7A69B2651867}" type="datetimeFigureOut">
              <a:rPr lang="en-GB" smtClean="0"/>
              <a:t>09/06/2020</a:t>
            </a:fld>
            <a:endParaRPr lang="en-GB"/>
          </a:p>
        </p:txBody>
      </p:sp>
      <p:sp>
        <p:nvSpPr>
          <p:cNvPr id="3" name="Footer Placeholder 2">
            <a:extLst>
              <a:ext uri="{FF2B5EF4-FFF2-40B4-BE49-F238E27FC236}">
                <a16:creationId xmlns:a16="http://schemas.microsoft.com/office/drawing/2014/main" id="{271CBCE0-62A8-4BDF-B233-047A281BC04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6E62391-ADC1-4E78-A6D1-5DE5B53BE37D}"/>
              </a:ext>
            </a:extLst>
          </p:cNvPr>
          <p:cNvSpPr>
            <a:spLocks noGrp="1"/>
          </p:cNvSpPr>
          <p:nvPr>
            <p:ph type="sldNum" sz="quarter" idx="12"/>
          </p:nvPr>
        </p:nvSpPr>
        <p:spPr/>
        <p:txBody>
          <a:bodyPr/>
          <a:lstStyle/>
          <a:p>
            <a:fld id="{01FCCF14-4421-4161-B604-D2ACA8C9CDD2}" type="slidenum">
              <a:rPr lang="en-GB" smtClean="0"/>
              <a:t>‹#›</a:t>
            </a:fld>
            <a:endParaRPr lang="en-GB"/>
          </a:p>
        </p:txBody>
      </p:sp>
    </p:spTree>
    <p:extLst>
      <p:ext uri="{BB962C8B-B14F-4D97-AF65-F5344CB8AC3E}">
        <p14:creationId xmlns:p14="http://schemas.microsoft.com/office/powerpoint/2010/main" val="16405134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7182CF-E0A9-4650-8AFB-6FF28C73669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69B06E1-9906-42A6-9041-F3F08E5C08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B3C1F36-DA9C-401A-97A5-13DBA98C18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791A9D5-D803-45C7-B0ED-569551436A7C}"/>
              </a:ext>
            </a:extLst>
          </p:cNvPr>
          <p:cNvSpPr>
            <a:spLocks noGrp="1"/>
          </p:cNvSpPr>
          <p:nvPr>
            <p:ph type="dt" sz="half" idx="10"/>
          </p:nvPr>
        </p:nvSpPr>
        <p:spPr/>
        <p:txBody>
          <a:bodyPr/>
          <a:lstStyle/>
          <a:p>
            <a:fld id="{53DA46D9-5613-4257-A430-7A69B2651867}" type="datetimeFigureOut">
              <a:rPr lang="en-GB" smtClean="0"/>
              <a:t>09/06/2020</a:t>
            </a:fld>
            <a:endParaRPr lang="en-GB"/>
          </a:p>
        </p:txBody>
      </p:sp>
      <p:sp>
        <p:nvSpPr>
          <p:cNvPr id="6" name="Footer Placeholder 5">
            <a:extLst>
              <a:ext uri="{FF2B5EF4-FFF2-40B4-BE49-F238E27FC236}">
                <a16:creationId xmlns:a16="http://schemas.microsoft.com/office/drawing/2014/main" id="{40D9565B-FBA0-4C4D-9E7C-9AE2EBFCB3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8400819-FDCC-4DD8-BE42-1C56E4929D53}"/>
              </a:ext>
            </a:extLst>
          </p:cNvPr>
          <p:cNvSpPr>
            <a:spLocks noGrp="1"/>
          </p:cNvSpPr>
          <p:nvPr>
            <p:ph type="sldNum" sz="quarter" idx="12"/>
          </p:nvPr>
        </p:nvSpPr>
        <p:spPr/>
        <p:txBody>
          <a:bodyPr/>
          <a:lstStyle/>
          <a:p>
            <a:fld id="{01FCCF14-4421-4161-B604-D2ACA8C9CDD2}" type="slidenum">
              <a:rPr lang="en-GB" smtClean="0"/>
              <a:t>‹#›</a:t>
            </a:fld>
            <a:endParaRPr lang="en-GB"/>
          </a:p>
        </p:txBody>
      </p:sp>
    </p:spTree>
    <p:extLst>
      <p:ext uri="{BB962C8B-B14F-4D97-AF65-F5344CB8AC3E}">
        <p14:creationId xmlns:p14="http://schemas.microsoft.com/office/powerpoint/2010/main" val="753133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AC21F-9898-4A71-8CC0-ED55411ACC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9D0B84A-3B30-4442-BC67-13FDE2B598F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DC2112A-336C-45F5-A919-A27CC57110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706C33A-940F-4C51-8252-24249C589864}"/>
              </a:ext>
            </a:extLst>
          </p:cNvPr>
          <p:cNvSpPr>
            <a:spLocks noGrp="1"/>
          </p:cNvSpPr>
          <p:nvPr>
            <p:ph type="dt" sz="half" idx="10"/>
          </p:nvPr>
        </p:nvSpPr>
        <p:spPr/>
        <p:txBody>
          <a:bodyPr/>
          <a:lstStyle/>
          <a:p>
            <a:fld id="{53DA46D9-5613-4257-A430-7A69B2651867}" type="datetimeFigureOut">
              <a:rPr lang="en-GB" smtClean="0"/>
              <a:t>09/06/2020</a:t>
            </a:fld>
            <a:endParaRPr lang="en-GB"/>
          </a:p>
        </p:txBody>
      </p:sp>
      <p:sp>
        <p:nvSpPr>
          <p:cNvPr id="6" name="Footer Placeholder 5">
            <a:extLst>
              <a:ext uri="{FF2B5EF4-FFF2-40B4-BE49-F238E27FC236}">
                <a16:creationId xmlns:a16="http://schemas.microsoft.com/office/drawing/2014/main" id="{C3137190-7075-4A7A-8826-29E9900F99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88BAD5-86DF-46DA-A667-4290CF0CF2B7}"/>
              </a:ext>
            </a:extLst>
          </p:cNvPr>
          <p:cNvSpPr>
            <a:spLocks noGrp="1"/>
          </p:cNvSpPr>
          <p:nvPr>
            <p:ph type="sldNum" sz="quarter" idx="12"/>
          </p:nvPr>
        </p:nvSpPr>
        <p:spPr/>
        <p:txBody>
          <a:bodyPr/>
          <a:lstStyle/>
          <a:p>
            <a:fld id="{01FCCF14-4421-4161-B604-D2ACA8C9CDD2}" type="slidenum">
              <a:rPr lang="en-GB" smtClean="0"/>
              <a:t>‹#›</a:t>
            </a:fld>
            <a:endParaRPr lang="en-GB"/>
          </a:p>
        </p:txBody>
      </p:sp>
    </p:spTree>
    <p:extLst>
      <p:ext uri="{BB962C8B-B14F-4D97-AF65-F5344CB8AC3E}">
        <p14:creationId xmlns:p14="http://schemas.microsoft.com/office/powerpoint/2010/main" val="7131310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DA5715-0ECC-4799-ADF7-E9C26E3464F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BF6FDF1-BCFD-4E96-9BC1-1EC4F6CD75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FD514E-8854-4027-85A6-C3A6AFBE8774}"/>
              </a:ext>
            </a:extLst>
          </p:cNvPr>
          <p:cNvSpPr>
            <a:spLocks noGrp="1"/>
          </p:cNvSpPr>
          <p:nvPr>
            <p:ph type="dt" sz="half" idx="10"/>
          </p:nvPr>
        </p:nvSpPr>
        <p:spPr/>
        <p:txBody>
          <a:bodyPr/>
          <a:lstStyle/>
          <a:p>
            <a:fld id="{53DA46D9-5613-4257-A430-7A69B2651867}" type="datetimeFigureOut">
              <a:rPr lang="en-GB" smtClean="0"/>
              <a:t>09/06/2020</a:t>
            </a:fld>
            <a:endParaRPr lang="en-GB"/>
          </a:p>
        </p:txBody>
      </p:sp>
      <p:sp>
        <p:nvSpPr>
          <p:cNvPr id="5" name="Footer Placeholder 4">
            <a:extLst>
              <a:ext uri="{FF2B5EF4-FFF2-40B4-BE49-F238E27FC236}">
                <a16:creationId xmlns:a16="http://schemas.microsoft.com/office/drawing/2014/main" id="{8CDB5428-78A7-468D-85CC-72CD35A996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A2015BD-C1C1-47C0-A012-2FACC2242A9A}"/>
              </a:ext>
            </a:extLst>
          </p:cNvPr>
          <p:cNvSpPr>
            <a:spLocks noGrp="1"/>
          </p:cNvSpPr>
          <p:nvPr>
            <p:ph type="sldNum" sz="quarter" idx="12"/>
          </p:nvPr>
        </p:nvSpPr>
        <p:spPr/>
        <p:txBody>
          <a:bodyPr/>
          <a:lstStyle/>
          <a:p>
            <a:fld id="{01FCCF14-4421-4161-B604-D2ACA8C9CDD2}" type="slidenum">
              <a:rPr lang="en-GB" smtClean="0"/>
              <a:t>‹#›</a:t>
            </a:fld>
            <a:endParaRPr lang="en-GB"/>
          </a:p>
        </p:txBody>
      </p:sp>
    </p:spTree>
    <p:extLst>
      <p:ext uri="{BB962C8B-B14F-4D97-AF65-F5344CB8AC3E}">
        <p14:creationId xmlns:p14="http://schemas.microsoft.com/office/powerpoint/2010/main" val="22241649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676F14-1DA3-40FA-903E-980AD6F4034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7A84977-5AA8-4511-A581-869E36D1892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1FC7FD-1551-43CA-BA1F-4DD6FCC0BEDC}"/>
              </a:ext>
            </a:extLst>
          </p:cNvPr>
          <p:cNvSpPr>
            <a:spLocks noGrp="1"/>
          </p:cNvSpPr>
          <p:nvPr>
            <p:ph type="dt" sz="half" idx="10"/>
          </p:nvPr>
        </p:nvSpPr>
        <p:spPr/>
        <p:txBody>
          <a:bodyPr/>
          <a:lstStyle/>
          <a:p>
            <a:fld id="{53DA46D9-5613-4257-A430-7A69B2651867}" type="datetimeFigureOut">
              <a:rPr lang="en-GB" smtClean="0"/>
              <a:t>09/06/2020</a:t>
            </a:fld>
            <a:endParaRPr lang="en-GB"/>
          </a:p>
        </p:txBody>
      </p:sp>
      <p:sp>
        <p:nvSpPr>
          <p:cNvPr id="5" name="Footer Placeholder 4">
            <a:extLst>
              <a:ext uri="{FF2B5EF4-FFF2-40B4-BE49-F238E27FC236}">
                <a16:creationId xmlns:a16="http://schemas.microsoft.com/office/drawing/2014/main" id="{47759ECC-FC74-4A17-BAEB-547D9CB8B0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C03CA7-9997-4D3A-BECA-B23B1397ACC8}"/>
              </a:ext>
            </a:extLst>
          </p:cNvPr>
          <p:cNvSpPr>
            <a:spLocks noGrp="1"/>
          </p:cNvSpPr>
          <p:nvPr>
            <p:ph type="sldNum" sz="quarter" idx="12"/>
          </p:nvPr>
        </p:nvSpPr>
        <p:spPr/>
        <p:txBody>
          <a:bodyPr/>
          <a:lstStyle/>
          <a:p>
            <a:fld id="{01FCCF14-4421-4161-B604-D2ACA8C9CDD2}" type="slidenum">
              <a:rPr lang="en-GB" smtClean="0"/>
              <a:t>‹#›</a:t>
            </a:fld>
            <a:endParaRPr lang="en-GB"/>
          </a:p>
        </p:txBody>
      </p:sp>
    </p:spTree>
    <p:extLst>
      <p:ext uri="{BB962C8B-B14F-4D97-AF65-F5344CB8AC3E}">
        <p14:creationId xmlns:p14="http://schemas.microsoft.com/office/powerpoint/2010/main" val="7198382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089D187-2466-4A28-A89F-5819B1AC63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EF8E96-B51E-4EAF-AC43-C66DE6863D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8BC1C4A-9E8A-4C5C-A957-1396A4D1F3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DA46D9-5613-4257-A430-7A69B2651867}" type="datetimeFigureOut">
              <a:rPr lang="en-GB" smtClean="0"/>
              <a:t>09/06/2020</a:t>
            </a:fld>
            <a:endParaRPr lang="en-GB"/>
          </a:p>
        </p:txBody>
      </p:sp>
      <p:sp>
        <p:nvSpPr>
          <p:cNvPr id="5" name="Footer Placeholder 4">
            <a:extLst>
              <a:ext uri="{FF2B5EF4-FFF2-40B4-BE49-F238E27FC236}">
                <a16:creationId xmlns:a16="http://schemas.microsoft.com/office/drawing/2014/main" id="{97A11734-7844-46AF-A0BB-232B4F72CB1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8191BC7-D0A7-4076-B4EA-BC83B3521B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FCCF14-4421-4161-B604-D2ACA8C9CDD2}" type="slidenum">
              <a:rPr lang="en-GB" smtClean="0"/>
              <a:t>‹#›</a:t>
            </a:fld>
            <a:endParaRPr lang="en-GB"/>
          </a:p>
        </p:txBody>
      </p:sp>
    </p:spTree>
    <p:extLst>
      <p:ext uri="{BB962C8B-B14F-4D97-AF65-F5344CB8AC3E}">
        <p14:creationId xmlns:p14="http://schemas.microsoft.com/office/powerpoint/2010/main" val="34134615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 Id="rId5" Type="http://schemas.openxmlformats.org/officeDocument/2006/relationships/image" Target="../media/image9.jpg"/><Relationship Id="rId4"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n orange sunset in the background&#10;&#10;Description automatically generated">
            <a:extLst>
              <a:ext uri="{FF2B5EF4-FFF2-40B4-BE49-F238E27FC236}">
                <a16:creationId xmlns:a16="http://schemas.microsoft.com/office/drawing/2014/main" id="{1ABA5F5A-BE50-4086-B7AD-F45CE2AD76B1}"/>
              </a:ext>
            </a:extLst>
          </p:cNvPr>
          <p:cNvPicPr>
            <a:picLocks noChangeAspect="1"/>
          </p:cNvPicPr>
          <p:nvPr/>
        </p:nvPicPr>
        <p:blipFill rotWithShape="1">
          <a:blip r:embed="rId2">
            <a:extLst>
              <a:ext uri="{28A0092B-C50C-407E-A947-70E740481C1C}">
                <a14:useLocalDpi xmlns:a14="http://schemas.microsoft.com/office/drawing/2010/main" val="0"/>
              </a:ext>
            </a:extLst>
          </a:blip>
          <a:srcRect l="71" r="817" b="-1"/>
          <a:stretch/>
        </p:blipFill>
        <p:spPr>
          <a:xfrm>
            <a:off x="20" y="10"/>
            <a:ext cx="12191980" cy="6857990"/>
          </a:xfrm>
          <a:prstGeom prst="rect">
            <a:avLst/>
          </a:prstGeom>
        </p:spPr>
      </p:pic>
    </p:spTree>
    <p:extLst>
      <p:ext uri="{BB962C8B-B14F-4D97-AF65-F5344CB8AC3E}">
        <p14:creationId xmlns:p14="http://schemas.microsoft.com/office/powerpoint/2010/main" val="12013347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drawing&#10;&#10;Description automatically generated">
            <a:extLst>
              <a:ext uri="{FF2B5EF4-FFF2-40B4-BE49-F238E27FC236}">
                <a16:creationId xmlns:a16="http://schemas.microsoft.com/office/drawing/2014/main" id="{21F27149-98CE-4657-84D4-E07FEFC810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3062" y="648481"/>
            <a:ext cx="3713582" cy="5007077"/>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7C72BCD9-9437-4B8D-84BE-8C97307667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7323714" y="1857490"/>
            <a:ext cx="4019883" cy="2879916"/>
          </a:xfrm>
          <a:prstGeom prst="rect">
            <a:avLst/>
          </a:prstGeom>
        </p:spPr>
      </p:pic>
      <p:sp>
        <p:nvSpPr>
          <p:cNvPr id="7" name="TextBox 6">
            <a:extLst>
              <a:ext uri="{FF2B5EF4-FFF2-40B4-BE49-F238E27FC236}">
                <a16:creationId xmlns:a16="http://schemas.microsoft.com/office/drawing/2014/main" id="{F0695220-4478-4148-BD21-3E069FF4B1FB}"/>
              </a:ext>
            </a:extLst>
          </p:cNvPr>
          <p:cNvSpPr txBox="1"/>
          <p:nvPr/>
        </p:nvSpPr>
        <p:spPr>
          <a:xfrm>
            <a:off x="3766657" y="167780"/>
            <a:ext cx="3582099" cy="923330"/>
          </a:xfrm>
          <a:prstGeom prst="rect">
            <a:avLst/>
          </a:prstGeom>
          <a:noFill/>
        </p:spPr>
        <p:txBody>
          <a:bodyPr wrap="square" rtlCol="0">
            <a:spAutoFit/>
          </a:bodyPr>
          <a:lstStyle/>
          <a:p>
            <a:r>
              <a:rPr lang="en-GB" dirty="0"/>
              <a:t>With help if needed to cut out the animals.  Can make stick on background to make a picture.</a:t>
            </a:r>
          </a:p>
        </p:txBody>
      </p:sp>
    </p:spTree>
    <p:extLst>
      <p:ext uri="{BB962C8B-B14F-4D97-AF65-F5344CB8AC3E}">
        <p14:creationId xmlns:p14="http://schemas.microsoft.com/office/powerpoint/2010/main" val="21248195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drawing&#10;&#10;Description automatically generated">
            <a:extLst>
              <a:ext uri="{FF2B5EF4-FFF2-40B4-BE49-F238E27FC236}">
                <a16:creationId xmlns:a16="http://schemas.microsoft.com/office/drawing/2014/main" id="{7EDAD94E-B916-46E9-8FA9-D05965BD8B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3266" y="1395005"/>
            <a:ext cx="4105469" cy="4571496"/>
          </a:xfrm>
          <a:prstGeom prst="rect">
            <a:avLst/>
          </a:prstGeom>
        </p:spPr>
      </p:pic>
      <p:pic>
        <p:nvPicPr>
          <p:cNvPr id="5" name="Picture 4" descr="A picture containing building&#10;&#10;Description automatically generated">
            <a:extLst>
              <a:ext uri="{FF2B5EF4-FFF2-40B4-BE49-F238E27FC236}">
                <a16:creationId xmlns:a16="http://schemas.microsoft.com/office/drawing/2014/main" id="{7D726E37-6B52-4AE1-A671-FC5F923449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62260" y="925285"/>
            <a:ext cx="5831633" cy="6679164"/>
          </a:xfrm>
          <a:prstGeom prst="rect">
            <a:avLst/>
          </a:prstGeom>
        </p:spPr>
      </p:pic>
    </p:spTree>
    <p:extLst>
      <p:ext uri="{BB962C8B-B14F-4D97-AF65-F5344CB8AC3E}">
        <p14:creationId xmlns:p14="http://schemas.microsoft.com/office/powerpoint/2010/main" val="34966903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able, sitting, food, black&#10;&#10;Description automatically generated">
            <a:extLst>
              <a:ext uri="{FF2B5EF4-FFF2-40B4-BE49-F238E27FC236}">
                <a16:creationId xmlns:a16="http://schemas.microsoft.com/office/drawing/2014/main" id="{FAD22F8A-0FD2-4A38-87B7-5FC5747A47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23927" y="1486251"/>
            <a:ext cx="2481941" cy="2227333"/>
          </a:xfrm>
          <a:prstGeom prst="rect">
            <a:avLst/>
          </a:prstGeom>
        </p:spPr>
      </p:pic>
      <p:pic>
        <p:nvPicPr>
          <p:cNvPr id="5" name="Picture 4" descr="An orange sunset in the background&#10;&#10;Description automatically generated">
            <a:extLst>
              <a:ext uri="{FF2B5EF4-FFF2-40B4-BE49-F238E27FC236}">
                <a16:creationId xmlns:a16="http://schemas.microsoft.com/office/drawing/2014/main" id="{8DFE5845-4421-4532-8036-233FDDA730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3935" y="2599917"/>
            <a:ext cx="3748856" cy="3008457"/>
          </a:xfrm>
          <a:prstGeom prst="rect">
            <a:avLst/>
          </a:prstGeom>
        </p:spPr>
      </p:pic>
      <p:pic>
        <p:nvPicPr>
          <p:cNvPr id="7" name="Picture 6" descr="A sunset in the background&#10;&#10;Description automatically generated">
            <a:extLst>
              <a:ext uri="{FF2B5EF4-FFF2-40B4-BE49-F238E27FC236}">
                <a16:creationId xmlns:a16="http://schemas.microsoft.com/office/drawing/2014/main" id="{279CCA8B-F61E-418A-9BC6-08CA023FC7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7550" y="2495036"/>
            <a:ext cx="3015357" cy="3015357"/>
          </a:xfrm>
          <a:prstGeom prst="rect">
            <a:avLst/>
          </a:prstGeom>
        </p:spPr>
      </p:pic>
      <p:sp>
        <p:nvSpPr>
          <p:cNvPr id="8" name="TextBox 7">
            <a:extLst>
              <a:ext uri="{FF2B5EF4-FFF2-40B4-BE49-F238E27FC236}">
                <a16:creationId xmlns:a16="http://schemas.microsoft.com/office/drawing/2014/main" id="{D2043E54-CEAA-4114-9DB1-789CE419E4B6}"/>
              </a:ext>
            </a:extLst>
          </p:cNvPr>
          <p:cNvSpPr txBox="1"/>
          <p:nvPr/>
        </p:nvSpPr>
        <p:spPr>
          <a:xfrm>
            <a:off x="574766" y="130629"/>
            <a:ext cx="11112137" cy="1200329"/>
          </a:xfrm>
          <a:prstGeom prst="rect">
            <a:avLst/>
          </a:prstGeom>
          <a:noFill/>
        </p:spPr>
        <p:txBody>
          <a:bodyPr wrap="square" rtlCol="0">
            <a:spAutoFit/>
          </a:bodyPr>
          <a:lstStyle/>
          <a:p>
            <a:pPr marL="285750" indent="-285750">
              <a:buFont typeface="Arial" panose="020B0604020202020204" pitchFamily="34" charset="0"/>
              <a:buChar char="•"/>
            </a:pPr>
            <a:r>
              <a:rPr lang="en-GB" dirty="0" smtClean="0"/>
              <a:t>You can use the background on the first slide and stick on the animal silhouettes.</a:t>
            </a:r>
            <a:endParaRPr lang="en-GB" dirty="0"/>
          </a:p>
          <a:p>
            <a:pPr marL="285750" indent="-285750">
              <a:buFont typeface="Arial" panose="020B0604020202020204" pitchFamily="34" charset="0"/>
              <a:buChar char="•"/>
            </a:pPr>
            <a:r>
              <a:rPr lang="en-GB" dirty="0" smtClean="0"/>
              <a:t>Or, i</a:t>
            </a:r>
            <a:r>
              <a:rPr lang="en-GB" dirty="0" smtClean="0"/>
              <a:t>f </a:t>
            </a:r>
            <a:r>
              <a:rPr lang="en-GB" dirty="0"/>
              <a:t>you have paints and </a:t>
            </a:r>
            <a:r>
              <a:rPr lang="en-GB" dirty="0" smtClean="0"/>
              <a:t>want </a:t>
            </a:r>
            <a:r>
              <a:rPr lang="en-GB" dirty="0"/>
              <a:t>to get </a:t>
            </a:r>
            <a:r>
              <a:rPr lang="en-GB" dirty="0" smtClean="0"/>
              <a:t>messy, </a:t>
            </a:r>
            <a:r>
              <a:rPr lang="en-GB" dirty="0"/>
              <a:t>you could pour strips of different colours on the paper or card and use brushes or hands to blend together.  Or you could even tear different strips of coloured tissue paper </a:t>
            </a:r>
            <a:r>
              <a:rPr lang="en-GB" dirty="0" smtClean="0"/>
              <a:t>to </a:t>
            </a:r>
            <a:r>
              <a:rPr lang="en-GB" dirty="0"/>
              <a:t>layer up and stick on. </a:t>
            </a:r>
          </a:p>
        </p:txBody>
      </p:sp>
      <p:pic>
        <p:nvPicPr>
          <p:cNvPr id="10" name="Picture 9" descr="A painting of a person&#10;&#10;Description automatically generated">
            <a:extLst>
              <a:ext uri="{FF2B5EF4-FFF2-40B4-BE49-F238E27FC236}">
                <a16:creationId xmlns:a16="http://schemas.microsoft.com/office/drawing/2014/main" id="{26DE8F38-C640-4CFA-97C8-08A46F438F1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48336" y="3836960"/>
            <a:ext cx="2295328" cy="2763842"/>
          </a:xfrm>
          <a:prstGeom prst="rect">
            <a:avLst/>
          </a:prstGeom>
        </p:spPr>
      </p:pic>
    </p:spTree>
    <p:extLst>
      <p:ext uri="{BB962C8B-B14F-4D97-AF65-F5344CB8AC3E}">
        <p14:creationId xmlns:p14="http://schemas.microsoft.com/office/powerpoint/2010/main" val="38560582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TotalTime>
  <Words>87</Words>
  <Application>Microsoft Office PowerPoint</Application>
  <PresentationFormat>Widescreen</PresentationFormat>
  <Paragraphs>3</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gary woods</dc:creator>
  <cp:lastModifiedBy>Katie Bedford</cp:lastModifiedBy>
  <cp:revision>8</cp:revision>
  <dcterms:created xsi:type="dcterms:W3CDTF">2020-05-06T14:29:09Z</dcterms:created>
  <dcterms:modified xsi:type="dcterms:W3CDTF">2020-06-09T16:11:15Z</dcterms:modified>
</cp:coreProperties>
</file>