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7" r:id="rId2"/>
    <p:sldId id="258" r:id="rId3"/>
    <p:sldId id="260" r:id="rId4"/>
    <p:sldId id="261" r:id="rId5"/>
    <p:sldId id="262" r:id="rId6"/>
    <p:sldId id="263" r:id="rId7"/>
    <p:sldId id="277" r:id="rId8"/>
    <p:sldId id="271" r:id="rId9"/>
    <p:sldId id="272" r:id="rId10"/>
    <p:sldId id="273" r:id="rId11"/>
    <p:sldId id="274" r:id="rId12"/>
    <p:sldId id="275" r:id="rId13"/>
    <p:sldId id="276" r:id="rId14"/>
    <p:sldId id="278" r:id="rId15"/>
    <p:sldId id="279" r:id="rId16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7/14/2020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7/14/2020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7/14/2020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7/14/2020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7/14/2020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7/14/2020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7/14/2020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7/14/2020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7/14/2020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7/14/2020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7/14/2020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7/14/2020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7/14/2020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7/14/2020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7/14/2020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SAz1L8DlvB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TdqGR3Zq3Js" TargetMode="Externa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pjTfqOrVJRI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Owlyness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July 2020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Owl liked doing </a:t>
            </a:r>
            <a:r>
              <a:rPr lang="en-GB" dirty="0" err="1" smtClean="0"/>
              <a:t>Owly</a:t>
            </a:r>
            <a:r>
              <a:rPr lang="en-GB" dirty="0" smtClean="0"/>
              <a:t> things.</a:t>
            </a:r>
            <a:endParaRPr dirty="0"/>
          </a:p>
        </p:txBody>
      </p:sp>
      <p:pic>
        <p:nvPicPr>
          <p:cNvPr id="2" name="Content Placeholder 1" descr="&lt;strong&gt;Owl&lt;/strong&gt; Clipart Free Stock Photo - Public Domain Pictures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658" y="1752600"/>
            <a:ext cx="4233509" cy="4229100"/>
          </a:xfrm>
        </p:spPr>
      </p:pic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Owl liked flying.</a:t>
            </a:r>
            <a:endParaRPr lang="en-US" dirty="0"/>
          </a:p>
        </p:txBody>
      </p:sp>
      <p:pic>
        <p:nvPicPr>
          <p:cNvPr id="6" name="SAz1L8DlvBM"/>
          <p:cNvPicPr>
            <a:picLocks noGrp="1" noRot="1" noChangeAspect="1"/>
          </p:cNvPicPr>
          <p:nvPr>
            <p:ph sz="half"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94024" y="2193218"/>
            <a:ext cx="6534340" cy="3675567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235788" y="605800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https://www.youtube.com/watch?v=3wdsE1UgP6k</a:t>
            </a:r>
          </a:p>
        </p:txBody>
      </p:sp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Owl liked sleeping.</a:t>
            </a:r>
            <a:endParaRPr lang="en-US" dirty="0"/>
          </a:p>
        </p:txBody>
      </p:sp>
      <p:pic>
        <p:nvPicPr>
          <p:cNvPr id="5" name="TdqGR3Zq3Js"/>
          <p:cNvPicPr>
            <a:picLocks noGrp="1" noRot="1" noChangeAspect="1"/>
          </p:cNvPicPr>
          <p:nvPr>
            <p:ph sz="half"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218250" y="2409220"/>
            <a:ext cx="6544958" cy="3681539"/>
          </a:xfrm>
          <a:prstGeom prst="rect">
            <a:avLst/>
          </a:prstGeom>
        </p:spPr>
      </p:pic>
      <p:pic>
        <p:nvPicPr>
          <p:cNvPr id="6" name="Content Placeholder 5" descr="Sleepy &lt;strong&gt;owl&lt;/strong&gt; is sleepy by Blaidd--Drwg on DeviantArt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360" y="782847"/>
            <a:ext cx="2438400" cy="2438400"/>
          </a:xfrm>
        </p:spPr>
      </p:pic>
    </p:spTree>
    <p:extLst>
      <p:ext uri="{BB962C8B-B14F-4D97-AF65-F5344CB8AC3E}">
        <p14:creationId xmlns:p14="http://schemas.microsoft.com/office/powerpoint/2010/main" val="202469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318940"/>
          </a:xfrm>
        </p:spPr>
        <p:txBody>
          <a:bodyPr/>
          <a:lstStyle/>
          <a:p>
            <a:r>
              <a:rPr lang="en-US" dirty="0" smtClean="0"/>
              <a:t>Owl liked hunting.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pjTfqOrVJRI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64234" y="1252986"/>
            <a:ext cx="6314536" cy="355192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63063" y="6091051"/>
            <a:ext cx="5929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https://www.youtube.com/watch?v=pjTfqOrVJRI</a:t>
            </a:r>
          </a:p>
        </p:txBody>
      </p:sp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5809" y="615142"/>
            <a:ext cx="5094518" cy="2709949"/>
          </a:xfrm>
        </p:spPr>
        <p:txBody>
          <a:bodyPr>
            <a:normAutofit/>
          </a:bodyPr>
          <a:lstStyle/>
          <a:p>
            <a:r>
              <a:rPr lang="en-US" dirty="0" smtClean="0"/>
              <a:t>Owl liked to say ‘Twit two’.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&lt;strong&gt;Perched&lt;/strong&gt; gray &lt;strong&gt;owl&lt;/strong&gt; | Flickr - Photo Sharing!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31"/>
          <a:stretch/>
        </p:blipFill>
        <p:spPr>
          <a:xfrm>
            <a:off x="772737" y="3263208"/>
            <a:ext cx="2675932" cy="359479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868415" y="6082425"/>
            <a:ext cx="6014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https://www.youtube.com/watch?v=ezaBqCf0hv0</a:t>
            </a:r>
          </a:p>
        </p:txBody>
      </p:sp>
    </p:spTree>
    <p:extLst>
      <p:ext uri="{BB962C8B-B14F-4D97-AF65-F5344CB8AC3E}">
        <p14:creationId xmlns:p14="http://schemas.microsoft.com/office/powerpoint/2010/main" val="18057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2.96296E-6 C 3.125E-6 0.0331 0.02695 0.05996 0.06002 0.05996 C 0.09896 0.05996 0.11302 0.0301 0.11901 0.01204 L 0.125 -0.01203 C 0.13099 -0.03009 0.14596 -0.05995 0.18997 -0.05995 C 0.21797 -0.05995 0.25 -0.0331 0.25 -2.96296E-6 C 0.25 0.0331 0.21797 0.05996 0.18997 0.05996 C 0.14596 0.05996 0.13099 0.0301 0.125 0.01204 L 0.11901 -0.01203 C 0.11302 -0.03009 0.09896 -0.05995 0.06002 -0.05995 C 0.02695 -0.05995 3.125E-6 -0.0331 3.125E-6 -2.96296E-6 Z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5809" y="615142"/>
            <a:ext cx="5094518" cy="2709949"/>
          </a:xfrm>
        </p:spPr>
        <p:txBody>
          <a:bodyPr>
            <a:normAutofit/>
          </a:bodyPr>
          <a:lstStyle/>
          <a:p>
            <a:r>
              <a:rPr lang="en-US" dirty="0" smtClean="0"/>
              <a:t>Owl liked sitting in his tree.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&lt;strong&gt;Perched&lt;/strong&gt; gray &lt;strong&gt;owl&lt;/strong&gt; | Flickr - Photo Sharing!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31"/>
          <a:stretch/>
        </p:blipFill>
        <p:spPr>
          <a:xfrm>
            <a:off x="772737" y="3263208"/>
            <a:ext cx="2675932" cy="359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13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2.96296E-6 C 3.125E-6 0.0331 0.02695 0.05996 0.06002 0.05996 C 0.09896 0.05996 0.11302 0.0301 0.11901 0.01204 L 0.125 -0.01203 C 0.13099 -0.03009 0.14596 -0.05995 0.18997 -0.05995 C 0.21797 -0.05995 0.25 -0.0331 0.25 -2.96296E-6 C 0.25 0.0331 0.21797 0.05996 0.18997 0.05996 C 0.14596 0.05996 0.13099 0.0301 0.125 0.01204 L 0.11901 -0.01203 C 0.11302 -0.03009 0.09896 -0.05995 0.06002 -0.05995 C 0.02695 -0.05995 3.125E-6 -0.0331 3.125E-6 -2.96296E-6 Z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5809" y="615142"/>
            <a:ext cx="5094518" cy="2709949"/>
          </a:xfrm>
        </p:spPr>
        <p:txBody>
          <a:bodyPr>
            <a:normAutofit/>
          </a:bodyPr>
          <a:lstStyle/>
          <a:p>
            <a:r>
              <a:rPr lang="en-US" dirty="0" smtClean="0"/>
              <a:t>Owl also liked doing </a:t>
            </a:r>
            <a:r>
              <a:rPr lang="en-US" dirty="0" err="1" smtClean="0"/>
              <a:t>unowly</a:t>
            </a:r>
            <a:r>
              <a:rPr lang="en-US" dirty="0" smtClean="0"/>
              <a:t> things…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59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116" y="473825"/>
            <a:ext cx="8229600" cy="1113906"/>
          </a:xfrm>
        </p:spPr>
        <p:txBody>
          <a:bodyPr>
            <a:normAutofit/>
          </a:bodyPr>
          <a:lstStyle/>
          <a:p>
            <a:r>
              <a:rPr lang="en-US" dirty="0" smtClean="0"/>
              <a:t>Like being creative 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2412" y="1948815"/>
            <a:ext cx="7229475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34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116" y="473825"/>
            <a:ext cx="8229600" cy="1113906"/>
          </a:xfrm>
        </p:spPr>
        <p:txBody>
          <a:bodyPr>
            <a:normAutofit/>
          </a:bodyPr>
          <a:lstStyle/>
          <a:p>
            <a:r>
              <a:rPr lang="en-US" dirty="0" smtClean="0"/>
              <a:t>And playing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865" y="1911148"/>
            <a:ext cx="7219950" cy="471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9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116" y="473825"/>
            <a:ext cx="8229600" cy="111390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This made Owl VERY happy!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6" descr="Clipart - &lt;strong&gt;happy owl&lt;/strong&gt;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160" y="1434119"/>
            <a:ext cx="5253643" cy="533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27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5592" y="457199"/>
            <a:ext cx="9775767" cy="111390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It made him so happy, all the other owls caught his happiness.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199803" y="5447606"/>
            <a:ext cx="9775767" cy="111390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/>
              <a:t>He filled the woods with play and creativity.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86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7845" y="1180406"/>
            <a:ext cx="9775767" cy="111390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What</a:t>
            </a:r>
            <a:r>
              <a:rPr lang="en-US" dirty="0" smtClean="0"/>
              <a:t> do you like doing that </a:t>
            </a:r>
            <a:r>
              <a:rPr lang="en-US" b="1" dirty="0" smtClean="0"/>
              <a:t>makes</a:t>
            </a:r>
            <a:r>
              <a:rPr lang="en-US" dirty="0" smtClean="0"/>
              <a:t> </a:t>
            </a:r>
            <a:r>
              <a:rPr lang="en-US" b="1" dirty="0" smtClean="0"/>
              <a:t>you</a:t>
            </a:r>
            <a:r>
              <a:rPr lang="en-US" dirty="0" smtClean="0"/>
              <a:t> feel </a:t>
            </a:r>
            <a:r>
              <a:rPr lang="en-US" b="1" dirty="0" smtClean="0"/>
              <a:t>happy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199803" y="5447606"/>
            <a:ext cx="9775767" cy="111390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264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9872" y="288757"/>
            <a:ext cx="5131889" cy="818147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31904" y="1641190"/>
            <a:ext cx="6858002" cy="91440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US" dirty="0" smtClean="0"/>
              <a:t>Using this template print images of things your child likes and then collage to make your own Owl.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3747" y="4004276"/>
            <a:ext cx="3492319" cy="2853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83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5255" y="0"/>
            <a:ext cx="6858002" cy="1528011"/>
          </a:xfrm>
        </p:spPr>
        <p:txBody>
          <a:bodyPr/>
          <a:lstStyle/>
          <a:p>
            <a:r>
              <a:rPr lang="en-US" dirty="0" smtClean="0"/>
              <a:t>I am good at…. I would like to get better at….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18071" y="1624264"/>
            <a:ext cx="8235201" cy="422308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 am good at making friends. I would like to get better at making decisions. Donna</a:t>
            </a:r>
          </a:p>
          <a:p>
            <a:r>
              <a:rPr lang="en-US" dirty="0"/>
              <a:t>I am good </a:t>
            </a:r>
            <a:r>
              <a:rPr lang="en-US" dirty="0" smtClean="0"/>
              <a:t>at gardening. I would like to get better at knitting. Liz</a:t>
            </a:r>
          </a:p>
          <a:p>
            <a:r>
              <a:rPr lang="en-US" dirty="0"/>
              <a:t>I am good </a:t>
            </a:r>
            <a:r>
              <a:rPr lang="en-US" dirty="0" smtClean="0"/>
              <a:t>at horse riding. I would like to get better at photography.</a:t>
            </a:r>
            <a:r>
              <a:rPr lang="en-GB" dirty="0" smtClean="0"/>
              <a:t> Megan R</a:t>
            </a:r>
          </a:p>
          <a:p>
            <a:r>
              <a:rPr lang="en-US" dirty="0" smtClean="0"/>
              <a:t>I am good at doing make-up. I would like to get better at floristry.</a:t>
            </a:r>
            <a:r>
              <a:rPr lang="en-US" dirty="0"/>
              <a:t> </a:t>
            </a:r>
            <a:r>
              <a:rPr lang="en-US" dirty="0" smtClean="0"/>
              <a:t>Megan W</a:t>
            </a:r>
          </a:p>
          <a:p>
            <a:r>
              <a:rPr lang="en-US" dirty="0" smtClean="0"/>
              <a:t>I am good at cooking. I would like to get better at driving long distances. Libby</a:t>
            </a:r>
          </a:p>
          <a:p>
            <a:r>
              <a:rPr lang="en-US" dirty="0" smtClean="0"/>
              <a:t>I am good at making people laugh. I would like to get better at cooking. Lorna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4084" y="5943601"/>
            <a:ext cx="10359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Please complete your own sentence and share them with </a:t>
            </a:r>
            <a:r>
              <a:rPr lang="en-US" b="1" dirty="0" smtClean="0"/>
              <a:t>lorna.banfield@woodlands.surrey.sch.uk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5220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themed presentation</Template>
  <TotalTime>131</TotalTime>
  <Words>245</Words>
  <Application>Microsoft Office PowerPoint</Application>
  <PresentationFormat>Widescreen</PresentationFormat>
  <Paragraphs>27</Paragraphs>
  <Slides>15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Segoe Print</vt:lpstr>
      <vt:lpstr>Nature Illustration 16x9</vt:lpstr>
      <vt:lpstr>Owlyness</vt:lpstr>
      <vt:lpstr>Owl liked doing Owly things.</vt:lpstr>
      <vt:lpstr>Owl liked flying.</vt:lpstr>
      <vt:lpstr>Owl liked sleeping.</vt:lpstr>
      <vt:lpstr>Owl liked hunting.</vt:lpstr>
      <vt:lpstr>Owl liked to say ‘Twit two’.</vt:lpstr>
      <vt:lpstr>Owl liked sitting in his tree. </vt:lpstr>
      <vt:lpstr>Owl also liked doing unowly things…</vt:lpstr>
      <vt:lpstr>Like being creative  </vt:lpstr>
      <vt:lpstr>And playing</vt:lpstr>
      <vt:lpstr>This made Owl VERY happy!</vt:lpstr>
      <vt:lpstr>It made him so happy, all the other owls caught his happiness.</vt:lpstr>
      <vt:lpstr>What do you like doing that makes you feel happy?</vt:lpstr>
      <vt:lpstr>PowerPoint Presentation</vt:lpstr>
      <vt:lpstr>I am good at…. I would like to get better at….</vt:lpstr>
    </vt:vector>
  </TitlesOfParts>
  <Company>Woodlands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Owlyness</dc:title>
  <dc:creator>Staff Foxes</dc:creator>
  <cp:lastModifiedBy>Staff Owls</cp:lastModifiedBy>
  <cp:revision>16</cp:revision>
  <cp:lastPrinted>2018-07-11T08:39:24Z</cp:lastPrinted>
  <dcterms:created xsi:type="dcterms:W3CDTF">2018-07-10T14:23:24Z</dcterms:created>
  <dcterms:modified xsi:type="dcterms:W3CDTF">2020-07-14T08:15:47Z</dcterms:modified>
</cp:coreProperties>
</file>