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2" r:id="rId4"/>
    <p:sldId id="263" r:id="rId5"/>
    <p:sldId id="265" r:id="rId6"/>
    <p:sldId id="266" r:id="rId7"/>
    <p:sldId id="267" r:id="rId8"/>
    <p:sldId id="268" r:id="rId9"/>
    <p:sldId id="269" r:id="rId10"/>
    <p:sldId id="270" r:id="rId11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-3114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5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8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6" indent="0" algn="ctr">
              <a:buNone/>
              <a:defRPr sz="1500"/>
            </a:lvl2pPr>
            <a:lvl3pPr marL="685791" indent="0" algn="ctr">
              <a:buNone/>
              <a:defRPr sz="1350"/>
            </a:lvl3pPr>
            <a:lvl4pPr marL="1028687" indent="0" algn="ctr">
              <a:buNone/>
              <a:defRPr sz="1200"/>
            </a:lvl4pPr>
            <a:lvl5pPr marL="1371583" indent="0" algn="ctr">
              <a:buNone/>
              <a:defRPr sz="1200"/>
            </a:lvl5pPr>
            <a:lvl6pPr marL="1714478" indent="0" algn="ctr">
              <a:buNone/>
              <a:defRPr sz="1200"/>
            </a:lvl6pPr>
            <a:lvl7pPr marL="2057375" indent="0" algn="ctr">
              <a:buNone/>
              <a:defRPr sz="1200"/>
            </a:lvl7pPr>
            <a:lvl8pPr marL="2400270" indent="0" algn="ctr">
              <a:buNone/>
              <a:defRPr sz="1200"/>
            </a:lvl8pPr>
            <a:lvl9pPr marL="2743166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129824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592876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279657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119289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8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9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8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80862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78073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486840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241554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6" indent="0">
              <a:buNone/>
              <a:defRPr sz="1500" b="1"/>
            </a:lvl2pPr>
            <a:lvl3pPr marL="685791" indent="0">
              <a:buNone/>
              <a:defRPr sz="1350" b="1"/>
            </a:lvl3pPr>
            <a:lvl4pPr marL="1028687" indent="0">
              <a:buNone/>
              <a:defRPr sz="1200" b="1"/>
            </a:lvl4pPr>
            <a:lvl5pPr marL="1371583" indent="0">
              <a:buNone/>
              <a:defRPr sz="1200" b="1"/>
            </a:lvl5pPr>
            <a:lvl6pPr marL="1714478" indent="0">
              <a:buNone/>
              <a:defRPr sz="1200" b="1"/>
            </a:lvl6pPr>
            <a:lvl7pPr marL="2057375" indent="0">
              <a:buNone/>
              <a:defRPr sz="1200" b="1"/>
            </a:lvl7pPr>
            <a:lvl8pPr marL="2400270" indent="0">
              <a:buNone/>
              <a:defRPr sz="1200" b="1"/>
            </a:lvl8pPr>
            <a:lvl9pPr marL="2743166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5" y="2241554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6" indent="0">
              <a:buNone/>
              <a:defRPr sz="1500" b="1"/>
            </a:lvl2pPr>
            <a:lvl3pPr marL="685791" indent="0">
              <a:buNone/>
              <a:defRPr sz="1350" b="1"/>
            </a:lvl3pPr>
            <a:lvl4pPr marL="1028687" indent="0">
              <a:buNone/>
              <a:defRPr sz="1200" b="1"/>
            </a:lvl4pPr>
            <a:lvl5pPr marL="1371583" indent="0">
              <a:buNone/>
              <a:defRPr sz="1200" b="1"/>
            </a:lvl5pPr>
            <a:lvl6pPr marL="1714478" indent="0">
              <a:buNone/>
              <a:defRPr sz="1200" b="1"/>
            </a:lvl6pPr>
            <a:lvl7pPr marL="2057375" indent="0">
              <a:buNone/>
              <a:defRPr sz="1200" b="1"/>
            </a:lvl7pPr>
            <a:lvl8pPr marL="2400270" indent="0">
              <a:buNone/>
              <a:defRPr sz="1200" b="1"/>
            </a:lvl8pPr>
            <a:lvl9pPr marL="2743166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5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157691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30361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997761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316573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3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896" indent="0">
              <a:buNone/>
              <a:defRPr sz="1050"/>
            </a:lvl2pPr>
            <a:lvl3pPr marL="685791" indent="0">
              <a:buNone/>
              <a:defRPr sz="900"/>
            </a:lvl3pPr>
            <a:lvl4pPr marL="1028687" indent="0">
              <a:buNone/>
              <a:defRPr sz="750"/>
            </a:lvl4pPr>
            <a:lvl5pPr marL="1371583" indent="0">
              <a:buNone/>
              <a:defRPr sz="750"/>
            </a:lvl5pPr>
            <a:lvl6pPr marL="1714478" indent="0">
              <a:buNone/>
              <a:defRPr sz="750"/>
            </a:lvl6pPr>
            <a:lvl7pPr marL="2057375" indent="0">
              <a:buNone/>
              <a:defRPr sz="750"/>
            </a:lvl7pPr>
            <a:lvl8pPr marL="2400270" indent="0">
              <a:buNone/>
              <a:defRPr sz="750"/>
            </a:lvl8pPr>
            <a:lvl9pPr marL="2743166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946988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316573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6" indent="0">
              <a:buNone/>
              <a:defRPr sz="2100"/>
            </a:lvl2pPr>
            <a:lvl3pPr marL="685791" indent="0">
              <a:buNone/>
              <a:defRPr sz="1800"/>
            </a:lvl3pPr>
            <a:lvl4pPr marL="1028687" indent="0">
              <a:buNone/>
              <a:defRPr sz="1500"/>
            </a:lvl4pPr>
            <a:lvl5pPr marL="1371583" indent="0">
              <a:buNone/>
              <a:defRPr sz="1500"/>
            </a:lvl5pPr>
            <a:lvl6pPr marL="1714478" indent="0">
              <a:buNone/>
              <a:defRPr sz="1500"/>
            </a:lvl6pPr>
            <a:lvl7pPr marL="2057375" indent="0">
              <a:buNone/>
              <a:defRPr sz="1500"/>
            </a:lvl7pPr>
            <a:lvl8pPr marL="2400270" indent="0">
              <a:buNone/>
              <a:defRPr sz="1500"/>
            </a:lvl8pPr>
            <a:lvl9pPr marL="2743166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3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896" indent="0">
              <a:buNone/>
              <a:defRPr sz="1050"/>
            </a:lvl2pPr>
            <a:lvl3pPr marL="685791" indent="0">
              <a:buNone/>
              <a:defRPr sz="900"/>
            </a:lvl3pPr>
            <a:lvl4pPr marL="1028687" indent="0">
              <a:buNone/>
              <a:defRPr sz="750"/>
            </a:lvl4pPr>
            <a:lvl5pPr marL="1371583" indent="0">
              <a:buNone/>
              <a:defRPr sz="750"/>
            </a:lvl5pPr>
            <a:lvl6pPr marL="1714478" indent="0">
              <a:buNone/>
              <a:defRPr sz="750"/>
            </a:lvl6pPr>
            <a:lvl7pPr marL="2057375" indent="0">
              <a:buNone/>
              <a:defRPr sz="750"/>
            </a:lvl7pPr>
            <a:lvl8pPr marL="2400270" indent="0">
              <a:buNone/>
              <a:defRPr sz="750"/>
            </a:lvl8pPr>
            <a:lvl9pPr marL="2743166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86857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77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8" y="486836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9" y="486836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74425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486840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40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89BCC-2BF4-4AB9-9E2A-8616C48D6866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8475140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40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B866E-1A24-4F88-A59A-BC3C904911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15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txStyles>
    <p:titleStyle>
      <a:lvl1pPr algn="l" defTabSz="685791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8" indent="-171448" algn="l" defTabSz="6857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43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0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35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31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27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22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18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14" indent="-171448" algn="l" defTabSz="685791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6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1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87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83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78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75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70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66" algn="l" defTabSz="6857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8" t="12954" r="13037" b="10162"/>
          <a:stretch/>
        </p:blipFill>
        <p:spPr>
          <a:xfrm rot="5400000">
            <a:off x="-1143003" y="1143000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016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0" t="2164" r="2602"/>
          <a:stretch/>
        </p:blipFill>
        <p:spPr>
          <a:xfrm rot="5400000">
            <a:off x="-1172195" y="1168238"/>
            <a:ext cx="9144001" cy="6807529"/>
          </a:xfrm>
        </p:spPr>
      </p:pic>
    </p:spTree>
    <p:extLst>
      <p:ext uri="{BB962C8B-B14F-4D97-AF65-F5344CB8AC3E}">
        <p14:creationId xmlns:p14="http://schemas.microsoft.com/office/powerpoint/2010/main" val="5819273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2263" r="9874" b="9123"/>
          <a:stretch/>
        </p:blipFill>
        <p:spPr>
          <a:xfrm rot="5400000">
            <a:off x="-1138546" y="1147454"/>
            <a:ext cx="9144000" cy="6849092"/>
          </a:xfrm>
        </p:spPr>
      </p:pic>
    </p:spTree>
    <p:extLst>
      <p:ext uri="{BB962C8B-B14F-4D97-AF65-F5344CB8AC3E}">
        <p14:creationId xmlns:p14="http://schemas.microsoft.com/office/powerpoint/2010/main" val="551825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3" r="11548" b="3119"/>
          <a:stretch/>
        </p:blipFill>
        <p:spPr>
          <a:xfrm rot="5400000">
            <a:off x="-1143000" y="114300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954799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5" r="17924"/>
          <a:stretch/>
        </p:blipFill>
        <p:spPr>
          <a:xfrm rot="5400000">
            <a:off x="-1143003" y="1142999"/>
            <a:ext cx="9144001" cy="6858001"/>
          </a:xfrm>
        </p:spPr>
      </p:pic>
    </p:spTree>
    <p:extLst>
      <p:ext uri="{BB962C8B-B14F-4D97-AF65-F5344CB8AC3E}">
        <p14:creationId xmlns:p14="http://schemas.microsoft.com/office/powerpoint/2010/main" val="19231037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4" t="11990" b="5575"/>
          <a:stretch/>
        </p:blipFill>
        <p:spPr>
          <a:xfrm rot="5400000">
            <a:off x="-1140264" y="1140263"/>
            <a:ext cx="9138526" cy="6858000"/>
          </a:xfrm>
        </p:spPr>
      </p:pic>
    </p:spTree>
    <p:extLst>
      <p:ext uri="{BB962C8B-B14F-4D97-AF65-F5344CB8AC3E}">
        <p14:creationId xmlns:p14="http://schemas.microsoft.com/office/powerpoint/2010/main" val="4160668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2" t="33280" r="29358" b="11581"/>
          <a:stretch/>
        </p:blipFill>
        <p:spPr>
          <a:xfrm rot="5400000">
            <a:off x="-1190795" y="1190797"/>
            <a:ext cx="9239593" cy="6858000"/>
          </a:xfrm>
        </p:spPr>
      </p:pic>
    </p:spTree>
    <p:extLst>
      <p:ext uri="{BB962C8B-B14F-4D97-AF65-F5344CB8AC3E}">
        <p14:creationId xmlns:p14="http://schemas.microsoft.com/office/powerpoint/2010/main" val="26756806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094" t="11926" r="51957" b="6162"/>
          <a:stretch/>
        </p:blipFill>
        <p:spPr>
          <a:xfrm>
            <a:off x="0" y="-1"/>
            <a:ext cx="6858000" cy="914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178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448" t="12194" r="6183" b="12050"/>
          <a:stretch/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603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`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" t="19632" r="4791" b="1754"/>
          <a:stretch/>
        </p:blipFill>
        <p:spPr>
          <a:xfrm rot="5400000">
            <a:off x="-1143948" y="1143947"/>
            <a:ext cx="9145893" cy="6858001"/>
          </a:xfrm>
        </p:spPr>
      </p:pic>
    </p:spTree>
    <p:extLst>
      <p:ext uri="{BB962C8B-B14F-4D97-AF65-F5344CB8AC3E}">
        <p14:creationId xmlns:p14="http://schemas.microsoft.com/office/powerpoint/2010/main" val="6397709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1</Words>
  <Application>Microsoft Office PowerPoint</Application>
  <PresentationFormat>On-screen Show (4:3)</PresentationFormat>
  <Paragraphs>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`</vt:lpstr>
    </vt:vector>
  </TitlesOfParts>
  <Company>Woodlands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Pinewood</dc:creator>
  <cp:lastModifiedBy>Staff Pinewood</cp:lastModifiedBy>
  <cp:revision>7</cp:revision>
  <dcterms:created xsi:type="dcterms:W3CDTF">2018-06-06T15:24:19Z</dcterms:created>
  <dcterms:modified xsi:type="dcterms:W3CDTF">2018-06-28T14:30:47Z</dcterms:modified>
</cp:coreProperties>
</file>