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0" r:id="rId4"/>
    <p:sldId id="265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3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9E3C7-05E6-4EBE-9AE4-5464BB3104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5F680D-382C-4FAD-B21C-0051D97BD2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109A93-22A5-4620-95C5-F6C2308C5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AD069-37AF-4A76-9182-206513A264B2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F0DB78-19B3-4940-9717-A7B381ABD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416F64-7B7C-46A3-A9BE-D01AC4B53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E0BFF-8AF4-4E2F-94F9-E4399D2203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399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AB788-3D15-4206-8378-541975E7D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726483-33CC-4B2E-82DD-46C13924B3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8B6B0F-7FCD-44C4-B570-5545F37A6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AD069-37AF-4A76-9182-206513A264B2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73D856-564B-45CB-BB54-5CA312E6BD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127DBF-58D2-4CDC-8269-EBBD781C8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E0BFF-8AF4-4E2F-94F9-E4399D2203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118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A2C698-CD64-40FE-8084-ED430ECC9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76E305-21C4-4FC4-9ABE-702C19F22A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0FA11-A175-4D57-8E06-6D43E9DC6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AD069-37AF-4A76-9182-206513A264B2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372A9-B1E1-4C38-91E3-238A20736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926426-93C4-4CA7-9DE6-E53F40B3B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E0BFF-8AF4-4E2F-94F9-E4399D2203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296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A1BFC-BADA-4BE6-8433-ECCE31B82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4BE69B-9425-4EB9-A55B-FF8FEA15D2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4EC135-A948-4F69-A444-4924D52382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DF8553-1C0A-4E7C-B779-59BCAFC26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AD069-37AF-4A76-9182-206513A264B2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4D371E-86C2-4BBF-AB0C-A2C425E5E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CECEC5-5322-4136-AF96-116F3F060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E0BFF-8AF4-4E2F-94F9-E4399D2203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161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E0569-D64D-4CFE-B58C-2817C928E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AF9AD7-E659-46AE-8EE7-8CED635B40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5CEC34-CAC8-4FD2-B471-9AAD94FF25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A1CC261-6435-4F8A-99F5-5B11115FF0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47F2D4-4D3E-4FA5-A890-74178095B4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A94AD29-728D-48CC-8B22-ED4193818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AD069-37AF-4A76-9182-206513A264B2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1671A7-9CCF-4303-BCF8-04A27534D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45BD4A-52BE-44EC-B92C-006E57975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E0BFF-8AF4-4E2F-94F9-E4399D2203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036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419546-83D2-4573-A40E-E0CCF100F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99F146-500A-4DB2-B7D3-31612592DD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AD069-37AF-4A76-9182-206513A264B2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795810-3303-4449-9527-A67EB443C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345368-8B62-4CD8-B776-93A1AA609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E0BFF-8AF4-4E2F-94F9-E4399D2203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641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185F47-DDBF-4CE1-A3F1-9C6FCF32F9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AD069-37AF-4A76-9182-206513A264B2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05AA87-D624-45EE-95DA-2C76A87B3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DD54E6-63C3-414F-85D8-842AF3F88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E0BFF-8AF4-4E2F-94F9-E4399D2203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220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68FA5-8C10-4890-963C-5447712FC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FA24DD-01AF-451D-B9A2-24B4913C3F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08A888-0E06-4ABD-A279-646FA60672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A21A1D-FF0B-4FFA-ABB1-0C6831BC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AD069-37AF-4A76-9182-206513A264B2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0BD685-F5A9-4BA4-BCB6-4E733DC61F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839816-E58E-45CE-8DEE-98F9188F0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E0BFF-8AF4-4E2F-94F9-E4399D2203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621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7F12ED-1559-4A7D-AF81-C8B309D28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C2D8FE-55F4-4D9E-8092-0E71CF0330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88CE55-6F12-4175-A4BF-5E955AE039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EA93AB-E08F-4C90-9F94-32D4ECB1E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AD069-37AF-4A76-9182-206513A264B2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D6F482-7502-44C3-BE48-DDB8E8CC5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CBC84F-AE5F-44D8-AE94-C38620FF4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E0BFF-8AF4-4E2F-94F9-E4399D2203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894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2EE6F-B3DB-4270-B0E4-6E3477578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B993D6-D537-4E67-85F6-1E81016037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4734B3-C9A5-4B14-8A1C-327ADF5D3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AD069-37AF-4A76-9182-206513A264B2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F5565C-CFF2-4788-A51F-A1D37B642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2FD299-0B53-4485-8B44-A9C46EACD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E0BFF-8AF4-4E2F-94F9-E4399D2203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287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320D20-36BB-4C6C-B77F-AD210F1C46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1A221F-1E73-43BA-977F-DA433DCC88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417509-5889-48D1-9360-2BFF50CA6D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AD069-37AF-4A76-9182-206513A264B2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303CAD-975E-492A-B7B8-DEF7E92BD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12C845-0850-4544-AD94-BA975B578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FE0BFF-8AF4-4E2F-94F9-E4399D2203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306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CFB09B0-CDDF-49B2-A9F3-D8F10B328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60F217-78B3-4CA4-AA59-5BE2B45E74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BD7F4E-353F-4773-84FF-AFDF921C29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AD069-37AF-4A76-9182-206513A264B2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B1544C-071D-4072-81BF-4400F55416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23D28C-27E1-435C-8EB2-F6AA5560ED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FE0BFF-8AF4-4E2F-94F9-E4399D2203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426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microsoft.com/office/2007/relationships/hdphoto" Target="../media/hdphoto4.wdp"/><Relationship Id="rId2" Type="http://schemas.openxmlformats.org/officeDocument/2006/relationships/hyperlink" Target="https://www.google.co.uk/url?sa=i&amp;url=https%3A%2F%2Fwww.shutterstock.com%2Fsearch%2Fsimilar%2F556478470&amp;psig=AOvVaw1KulNhHU5ZcWpeDAsPLEuW&amp;ust=1589477004785000&amp;source=images&amp;cd=vfe&amp;ved=0CAIQjRxqFwoTCNjYmMStsekCFQAAAAAdAAAAABAI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microsoft.com/office/2007/relationships/hdphoto" Target="../media/hdphoto1.wdp"/><Relationship Id="rId10" Type="http://schemas.microsoft.com/office/2007/relationships/hdphoto" Target="../media/hdphoto3.wdp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google.co.uk/url?sa=i&amp;url=https%3A%2F%2Fwww.shutterstock.com%2Fsearch%2Fsimilar%2F556478470&amp;psig=AOvVaw1KulNhHU5ZcWpeDAsPLEuW&amp;ust=1589477004785000&amp;source=images&amp;cd=vfe&amp;ved=0CAIQjRxqFwoTCNjYmMStsekCFQAAAAAdAAAAABAI" TargetMode="External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F83E0-853E-40A1-93F5-7515D3E8A7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7200" b="1" dirty="0"/>
              <a:t>MATHS</a:t>
            </a:r>
            <a:r>
              <a:rPr lang="en-GB" dirty="0"/>
              <a:t>  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47AA56-CA4A-4D79-84E6-248603B767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12198"/>
            <a:ext cx="9144000" cy="1655762"/>
          </a:xfrm>
        </p:spPr>
        <p:txBody>
          <a:bodyPr>
            <a:normAutofit/>
          </a:bodyPr>
          <a:lstStyle/>
          <a:p>
            <a:r>
              <a:rPr lang="en-GB" sz="6000" dirty="0"/>
              <a:t>In and on</a:t>
            </a:r>
          </a:p>
        </p:txBody>
      </p:sp>
    </p:spTree>
    <p:extLst>
      <p:ext uri="{BB962C8B-B14F-4D97-AF65-F5344CB8AC3E}">
        <p14:creationId xmlns:p14="http://schemas.microsoft.com/office/powerpoint/2010/main" val="1934281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imilar Images, Stock Photos &amp; Vectors of Sunny Day in Park with ...">
            <a:hlinkClick r:id="rId2"/>
            <a:extLst>
              <a:ext uri="{FF2B5EF4-FFF2-40B4-BE49-F238E27FC236}">
                <a16:creationId xmlns:a16="http://schemas.microsoft.com/office/drawing/2014/main" id="{6F0EA028-B707-4162-8925-A824747A52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094"/>
          <a:stretch/>
        </p:blipFill>
        <p:spPr bwMode="auto">
          <a:xfrm>
            <a:off x="20" y="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 picture containing wooden, table, people, board&#10;&#10;Description automatically generated">
            <a:extLst>
              <a:ext uri="{FF2B5EF4-FFF2-40B4-BE49-F238E27FC236}">
                <a16:creationId xmlns:a16="http://schemas.microsoft.com/office/drawing/2014/main" id="{E6991336-1D83-4214-87C9-CFFC392E40D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188" b="89791" l="10000" r="90000">
                        <a14:foregroundMark x1="36800" y1="4450" x2="36800" y2="4188"/>
                        <a14:foregroundMark x1="25288" y1="48732" x2="25558" y2="49263"/>
                        <a14:foregroundMark x1="19800" y1="37958" x2="21342" y2="40986"/>
                        <a14:foregroundMark x1="24327" y1="64713" x2="23661" y2="63908"/>
                        <a14:foregroundMark x1="19277" y1="42512" x2="19800" y2="38743"/>
                        <a14:foregroundMark x1="24600" y1="47120" x2="27000" y2="48168"/>
                        <a14:backgroundMark x1="29600" y1="47906" x2="32800" y2="63874"/>
                        <a14:backgroundMark x1="18000" y1="43455" x2="21800" y2="51309"/>
                        <a14:backgroundMark x1="21800" y1="51309" x2="21000" y2="63613"/>
                        <a14:backgroundMark x1="25000" y1="64660" x2="25400" y2="73298"/>
                        <a14:backgroundMark x1="27600" y1="62304" x2="30000" y2="66754"/>
                        <a14:backgroundMark x1="62400" y1="19372" x2="66800" y2="26963"/>
                        <a14:backgroundMark x1="66800" y1="26963" x2="74000" y2="53927"/>
                        <a14:backgroundMark x1="74000" y1="53927" x2="73600" y2="58377"/>
                        <a14:backgroundMark x1="62400" y1="19372" x2="67600" y2="26440"/>
                        <a14:backgroundMark x1="67600" y1="26440" x2="68200" y2="35340"/>
                        <a14:backgroundMark x1="68200" y1="35340" x2="74000" y2="52880"/>
                        <a14:backgroundMark x1="74000" y1="52880" x2="67200" y2="57068"/>
                        <a14:backgroundMark x1="67200" y1="57068" x2="63200" y2="49476"/>
                        <a14:backgroundMark x1="63200" y1="49476" x2="63800" y2="19634"/>
                        <a14:backgroundMark x1="62800" y1="50262" x2="68200" y2="56545"/>
                        <a14:backgroundMark x1="68200" y1="56545" x2="64000" y2="51309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747" t="12969" r="9961" b="43390"/>
          <a:stretch/>
        </p:blipFill>
        <p:spPr>
          <a:xfrm>
            <a:off x="9830910" y="391529"/>
            <a:ext cx="1882066" cy="2299317"/>
          </a:xfrm>
          <a:prstGeom prst="rect">
            <a:avLst/>
          </a:prstGeom>
        </p:spPr>
      </p:pic>
      <p:pic>
        <p:nvPicPr>
          <p:cNvPr id="8" name="Picture 7" descr="A picture containing wooden, table, people, board&#10;&#10;Description automatically generated">
            <a:extLst>
              <a:ext uri="{FF2B5EF4-FFF2-40B4-BE49-F238E27FC236}">
                <a16:creationId xmlns:a16="http://schemas.microsoft.com/office/drawing/2014/main" id="{C4AC3109-D2F7-4B6D-A6DF-6C4E8259729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188" b="89791" l="10000" r="90000">
                        <a14:foregroundMark x1="36800" y1="4450" x2="36800" y2="4188"/>
                        <a14:foregroundMark x1="25288" y1="48732" x2="25558" y2="49263"/>
                        <a14:foregroundMark x1="19800" y1="37958" x2="21342" y2="40986"/>
                        <a14:foregroundMark x1="24327" y1="64713" x2="23661" y2="63908"/>
                        <a14:foregroundMark x1="19277" y1="42512" x2="19800" y2="38743"/>
                        <a14:foregroundMark x1="24600" y1="47120" x2="27000" y2="48168"/>
                        <a14:backgroundMark x1="29600" y1="47906" x2="32800" y2="63874"/>
                        <a14:backgroundMark x1="18000" y1="43455" x2="21800" y2="51309"/>
                        <a14:backgroundMark x1="21800" y1="51309" x2="21000" y2="63613"/>
                        <a14:backgroundMark x1="25000" y1="64660" x2="25400" y2="73298"/>
                        <a14:backgroundMark x1="27600" y1="62304" x2="30000" y2="66754"/>
                        <a14:backgroundMark x1="72200" y1="8377" x2="65000" y2="9162"/>
                        <a14:backgroundMark x1="65000" y1="9162" x2="63200" y2="18325"/>
                        <a14:backgroundMark x1="63200" y1="18325" x2="71400" y2="45026"/>
                        <a14:backgroundMark x1="71400" y1="45026" x2="77000" y2="47644"/>
                        <a14:backgroundMark x1="76400" y1="13351" x2="69600" y2="9424"/>
                        <a14:backgroundMark x1="69600" y1="9424" x2="63200" y2="13351"/>
                        <a14:backgroundMark x1="63200" y1="13351" x2="73000" y2="47906"/>
                        <a14:backgroundMark x1="73000" y1="47906" x2="76400" y2="37696"/>
                        <a14:backgroundMark x1="76400" y1="37696" x2="77800" y2="17539"/>
                        <a14:backgroundMark x1="77800" y1="17539" x2="75600" y2="10733"/>
                        <a14:backgroundMark x1="49000" y1="13351" x2="57600" y2="39529"/>
                        <a14:backgroundMark x1="57600" y1="39529" x2="57200" y2="48691"/>
                        <a14:backgroundMark x1="57200" y1="48691" x2="55000" y2="57330"/>
                        <a14:backgroundMark x1="55000" y1="57330" x2="48000" y2="61257"/>
                        <a14:backgroundMark x1="48000" y1="61257" x2="49800" y2="18063"/>
                        <a14:backgroundMark x1="49800" y1="18063" x2="51000" y2="11780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665" t="4826" r="27192" b="40411"/>
          <a:stretch/>
        </p:blipFill>
        <p:spPr>
          <a:xfrm>
            <a:off x="8062590" y="0"/>
            <a:ext cx="1289296" cy="2436170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BBEEE5BF-B5D9-415B-A455-8CB121507D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89804" l="9596" r="98990">
                        <a14:foregroundMark x1="60101" y1="10588" x2="61616" y2="8627"/>
                        <a14:foregroundMark x1="62121" y1="11373" x2="61616" y2="11373"/>
                        <a14:foregroundMark x1="61616" y1="10196" x2="61616" y2="392"/>
                        <a14:foregroundMark x1="84848" y1="67451" x2="86869" y2="87451"/>
                        <a14:foregroundMark x1="86869" y1="87451" x2="83838" y2="66275"/>
                        <a14:foregroundMark x1="82323" y1="68627" x2="98990" y2="643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5271" y="345474"/>
            <a:ext cx="1793969" cy="231041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9C74D4C-F925-4BB5-AAF3-4C290661ECFF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9907" l="10000" r="99931">
                        <a14:foregroundMark x1="89722" y1="22130" x2="95625" y2="21852"/>
                        <a14:foregroundMark x1="95625" y1="21852" x2="99931" y2="23426"/>
                        <a14:foregroundMark x1="83542" y1="88796" x2="62569" y2="99907"/>
                        <a14:backgroundMark x1="98472" y1="86481" x2="89375" y2="95370"/>
                        <a14:backgroundMark x1="89375" y1="95370" x2="87014" y2="999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65831">
            <a:off x="2673979" y="133327"/>
            <a:ext cx="2714653" cy="203599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C0D5597-A924-43FD-B10D-E0EF47F9094D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>
                        <a14:backgroundMark x1="31438" y1="38036" x2="30750" y2="47779"/>
                        <a14:backgroundMark x1="31750" y1="43258" x2="32500" y2="464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7673" y="102126"/>
            <a:ext cx="3831274" cy="307220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E89757F-4C83-4886-9B58-994CF0AC0DEC}"/>
              </a:ext>
            </a:extLst>
          </p:cNvPr>
          <p:cNvSpPr txBox="1"/>
          <p:nvPr/>
        </p:nvSpPr>
        <p:spPr>
          <a:xfrm>
            <a:off x="2334827" y="4172505"/>
            <a:ext cx="7017059" cy="830997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Counting together can you see how many birds are sitting </a:t>
            </a:r>
            <a:r>
              <a:rPr lang="en-GB" sz="2400" b="1" u="sng" dirty="0"/>
              <a:t>on</a:t>
            </a:r>
            <a:r>
              <a:rPr lang="en-GB" sz="2400" b="1" dirty="0"/>
              <a:t> </a:t>
            </a:r>
            <a:r>
              <a:rPr lang="en-GB" sz="2400" dirty="0"/>
              <a:t>the fence?</a:t>
            </a:r>
          </a:p>
        </p:txBody>
      </p:sp>
    </p:spTree>
    <p:extLst>
      <p:ext uri="{BB962C8B-B14F-4D97-AF65-F5344CB8AC3E}">
        <p14:creationId xmlns:p14="http://schemas.microsoft.com/office/powerpoint/2010/main" val="1254099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imilar Images, Stock Photos &amp; Vectors of Sunny Day in Park with ...">
            <a:hlinkClick r:id="rId2"/>
            <a:extLst>
              <a:ext uri="{FF2B5EF4-FFF2-40B4-BE49-F238E27FC236}">
                <a16:creationId xmlns:a16="http://schemas.microsoft.com/office/drawing/2014/main" id="{AF9A39EC-51A5-4FA3-B779-2AF9C4431C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094"/>
          <a:stretch/>
        </p:blipFill>
        <p:spPr bwMode="auto">
          <a:xfrm>
            <a:off x="20" y="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 close up of a frog&#10;&#10;Description automatically generated">
            <a:extLst>
              <a:ext uri="{FF2B5EF4-FFF2-40B4-BE49-F238E27FC236}">
                <a16:creationId xmlns:a16="http://schemas.microsoft.com/office/drawing/2014/main" id="{11BC9665-8AEB-4074-9EA3-C888BA17DE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02" b="98529" l="1619" r="98381">
                        <a14:foregroundMark x1="88664" y1="42157" x2="91903" y2="66667"/>
                        <a14:foregroundMark x1="91903" y1="66667" x2="85830" y2="70588"/>
                        <a14:foregroundMark x1="93117" y1="49510" x2="89474" y2="69608"/>
                        <a14:foregroundMark x1="92713" y1="50980" x2="99595" y2="53922"/>
                        <a14:foregroundMark x1="10526" y1="10784" x2="4888" y2="25367"/>
                        <a14:foregroundMark x1="1846" y1="48276" x2="1912" y2="52441"/>
                        <a14:foregroundMark x1="10093" y1="79035" x2="19838" y2="71078"/>
                        <a14:foregroundMark x1="19838" y1="71078" x2="17004" y2="18137"/>
                        <a14:foregroundMark x1="17004" y1="18137" x2="10526" y2="11275"/>
                        <a14:foregroundMark x1="19838" y1="12255" x2="40891" y2="4902"/>
                        <a14:foregroundMark x1="40891" y1="4902" x2="63158" y2="11275"/>
                        <a14:foregroundMark x1="36437" y1="91176" x2="55870" y2="98529"/>
                        <a14:foregroundMark x1="55870" y1="98529" x2="36842" y2="84314"/>
                        <a14:backgroundMark x1="1215" y1="52451" x2="1619" y2="92157"/>
                        <a14:backgroundMark x1="2024" y1="25000" x2="0" y2="480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400" y="2244673"/>
            <a:ext cx="1964468" cy="1622475"/>
          </a:xfrm>
          <a:prstGeom prst="rect">
            <a:avLst/>
          </a:prstGeom>
        </p:spPr>
      </p:pic>
      <p:pic>
        <p:nvPicPr>
          <p:cNvPr id="6" name="Picture 5" descr="A close up of a frog&#10;&#10;Description automatically generated">
            <a:extLst>
              <a:ext uri="{FF2B5EF4-FFF2-40B4-BE49-F238E27FC236}">
                <a16:creationId xmlns:a16="http://schemas.microsoft.com/office/drawing/2014/main" id="{399321D5-063F-4A6C-B299-95DBC1AF4C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02" b="98529" l="1619" r="98381">
                        <a14:foregroundMark x1="88664" y1="42157" x2="91903" y2="66667"/>
                        <a14:foregroundMark x1="91903" y1="66667" x2="85830" y2="70588"/>
                        <a14:foregroundMark x1="93117" y1="49510" x2="89474" y2="69608"/>
                        <a14:foregroundMark x1="92713" y1="50980" x2="99595" y2="53922"/>
                        <a14:foregroundMark x1="10526" y1="10784" x2="4888" y2="25367"/>
                        <a14:foregroundMark x1="1846" y1="48276" x2="1912" y2="52441"/>
                        <a14:foregroundMark x1="10093" y1="79035" x2="19838" y2="71078"/>
                        <a14:foregroundMark x1="19838" y1="71078" x2="17004" y2="18137"/>
                        <a14:foregroundMark x1="17004" y1="18137" x2="10526" y2="11275"/>
                        <a14:foregroundMark x1="19838" y1="12255" x2="40891" y2="4902"/>
                        <a14:foregroundMark x1="40891" y1="4902" x2="63158" y2="11275"/>
                        <a14:foregroundMark x1="36437" y1="91176" x2="55870" y2="98529"/>
                        <a14:foregroundMark x1="55870" y1="98529" x2="36842" y2="84314"/>
                        <a14:backgroundMark x1="1215" y1="52451" x2="1619" y2="92157"/>
                        <a14:backgroundMark x1="2024" y1="25000" x2="0" y2="480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450" y="2244673"/>
            <a:ext cx="1880444" cy="1553079"/>
          </a:xfrm>
          <a:prstGeom prst="rect">
            <a:avLst/>
          </a:prstGeom>
        </p:spPr>
      </p:pic>
      <p:pic>
        <p:nvPicPr>
          <p:cNvPr id="7" name="Picture 6" descr="A close up of a frog&#10;&#10;Description automatically generated">
            <a:extLst>
              <a:ext uri="{FF2B5EF4-FFF2-40B4-BE49-F238E27FC236}">
                <a16:creationId xmlns:a16="http://schemas.microsoft.com/office/drawing/2014/main" id="{6E826D4B-DCE7-4D14-8E96-031B274E6D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02" b="98529" l="1619" r="98381">
                        <a14:foregroundMark x1="88664" y1="42157" x2="91903" y2="66667"/>
                        <a14:foregroundMark x1="91903" y1="66667" x2="85830" y2="70588"/>
                        <a14:foregroundMark x1="93117" y1="49510" x2="89474" y2="69608"/>
                        <a14:foregroundMark x1="92713" y1="50980" x2="99595" y2="53922"/>
                        <a14:foregroundMark x1="10526" y1="10784" x2="4888" y2="25367"/>
                        <a14:foregroundMark x1="1846" y1="48276" x2="1912" y2="52441"/>
                        <a14:foregroundMark x1="10093" y1="79035" x2="19838" y2="71078"/>
                        <a14:foregroundMark x1="19838" y1="71078" x2="17004" y2="18137"/>
                        <a14:foregroundMark x1="17004" y1="18137" x2="10526" y2="11275"/>
                        <a14:foregroundMark x1="19838" y1="12255" x2="40891" y2="4902"/>
                        <a14:foregroundMark x1="40891" y1="4902" x2="63158" y2="11275"/>
                        <a14:foregroundMark x1="36437" y1="91176" x2="55870" y2="98529"/>
                        <a14:foregroundMark x1="55870" y1="98529" x2="36842" y2="84314"/>
                        <a14:backgroundMark x1="1215" y1="52451" x2="1619" y2="92157"/>
                        <a14:backgroundMark x1="2024" y1="25000" x2="0" y2="480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125" y="3997273"/>
            <a:ext cx="1880444" cy="1553079"/>
          </a:xfrm>
          <a:prstGeom prst="rect">
            <a:avLst/>
          </a:prstGeom>
        </p:spPr>
      </p:pic>
      <p:pic>
        <p:nvPicPr>
          <p:cNvPr id="8" name="Picture 7" descr="A close up of a frog&#10;&#10;Description automatically generated">
            <a:extLst>
              <a:ext uri="{FF2B5EF4-FFF2-40B4-BE49-F238E27FC236}">
                <a16:creationId xmlns:a16="http://schemas.microsoft.com/office/drawing/2014/main" id="{B9E23A59-8B92-4255-AB3B-0B8B043824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02" b="98529" l="1619" r="98381">
                        <a14:foregroundMark x1="88664" y1="42157" x2="91903" y2="66667"/>
                        <a14:foregroundMark x1="91903" y1="66667" x2="85830" y2="70588"/>
                        <a14:foregroundMark x1="93117" y1="49510" x2="89474" y2="69608"/>
                        <a14:foregroundMark x1="92713" y1="50980" x2="99595" y2="53922"/>
                        <a14:foregroundMark x1="10526" y1="10784" x2="4888" y2="25367"/>
                        <a14:foregroundMark x1="1846" y1="48276" x2="1912" y2="52441"/>
                        <a14:foregroundMark x1="10093" y1="79035" x2="19838" y2="71078"/>
                        <a14:foregroundMark x1="19838" y1="71078" x2="17004" y2="18137"/>
                        <a14:foregroundMark x1="17004" y1="18137" x2="10526" y2="11275"/>
                        <a14:foregroundMark x1="19838" y1="12255" x2="40891" y2="4902"/>
                        <a14:foregroundMark x1="40891" y1="4902" x2="63158" y2="11275"/>
                        <a14:foregroundMark x1="36437" y1="91176" x2="55870" y2="98529"/>
                        <a14:foregroundMark x1="55870" y1="98529" x2="36842" y2="84314"/>
                        <a14:backgroundMark x1="1215" y1="52451" x2="1619" y2="92157"/>
                        <a14:backgroundMark x1="2024" y1="25000" x2="0" y2="480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100" y="5182206"/>
            <a:ext cx="1880444" cy="1553079"/>
          </a:xfrm>
          <a:prstGeom prst="rect">
            <a:avLst/>
          </a:prstGeom>
        </p:spPr>
      </p:pic>
      <p:pic>
        <p:nvPicPr>
          <p:cNvPr id="9" name="Picture 8" descr="A close up of a frog&#10;&#10;Description automatically generated">
            <a:extLst>
              <a:ext uri="{FF2B5EF4-FFF2-40B4-BE49-F238E27FC236}">
                <a16:creationId xmlns:a16="http://schemas.microsoft.com/office/drawing/2014/main" id="{965E1A01-5B87-4ACE-8086-2BBCA70502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02" b="98529" l="1619" r="98381">
                        <a14:foregroundMark x1="88664" y1="42157" x2="91903" y2="66667"/>
                        <a14:foregroundMark x1="91903" y1="66667" x2="85830" y2="70588"/>
                        <a14:foregroundMark x1="93117" y1="49510" x2="89474" y2="69608"/>
                        <a14:foregroundMark x1="92713" y1="50980" x2="99595" y2="53922"/>
                        <a14:foregroundMark x1="10526" y1="10784" x2="4888" y2="25367"/>
                        <a14:foregroundMark x1="1846" y1="48276" x2="1912" y2="52441"/>
                        <a14:foregroundMark x1="10093" y1="79035" x2="19838" y2="71078"/>
                        <a14:foregroundMark x1="19838" y1="71078" x2="17004" y2="18137"/>
                        <a14:foregroundMark x1="17004" y1="18137" x2="10526" y2="11275"/>
                        <a14:foregroundMark x1="19838" y1="12255" x2="40891" y2="4902"/>
                        <a14:foregroundMark x1="40891" y1="4902" x2="63158" y2="11275"/>
                        <a14:foregroundMark x1="36437" y1="91176" x2="55870" y2="98529"/>
                        <a14:foregroundMark x1="55870" y1="98529" x2="36842" y2="84314"/>
                        <a14:backgroundMark x1="1215" y1="52451" x2="1619" y2="92157"/>
                        <a14:backgroundMark x1="2024" y1="25000" x2="0" y2="480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9569" y="5035498"/>
            <a:ext cx="1880444" cy="155307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B10D47F-E978-46A8-9805-1F3B246AECBE}"/>
              </a:ext>
            </a:extLst>
          </p:cNvPr>
          <p:cNvSpPr txBox="1"/>
          <p:nvPr/>
        </p:nvSpPr>
        <p:spPr>
          <a:xfrm>
            <a:off x="6461760" y="133165"/>
            <a:ext cx="5538253" cy="1938992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Can you count how many are </a:t>
            </a:r>
            <a:r>
              <a:rPr lang="en-GB" sz="2400" b="1" u="sng" dirty="0"/>
              <a:t>on</a:t>
            </a:r>
            <a:r>
              <a:rPr lang="en-GB" sz="2400" b="1" dirty="0"/>
              <a:t> </a:t>
            </a:r>
            <a:r>
              <a:rPr lang="en-GB" sz="2400" dirty="0"/>
              <a:t>the log?</a:t>
            </a:r>
          </a:p>
          <a:p>
            <a:pPr algn="ctr"/>
            <a:r>
              <a:rPr lang="en-GB" sz="2400" dirty="0"/>
              <a:t>Can you count how many are </a:t>
            </a:r>
            <a:r>
              <a:rPr lang="en-GB" sz="2400" b="1" u="sng" dirty="0"/>
              <a:t>in</a:t>
            </a:r>
            <a:r>
              <a:rPr lang="en-GB" sz="2400" dirty="0"/>
              <a:t> the pond?</a:t>
            </a:r>
          </a:p>
          <a:p>
            <a:pPr algn="ctr"/>
            <a:r>
              <a:rPr lang="en-GB" sz="2400" dirty="0"/>
              <a:t>How many more frogs are </a:t>
            </a:r>
            <a:r>
              <a:rPr lang="en-GB" sz="2400" b="1" u="sng" dirty="0"/>
              <a:t>in</a:t>
            </a:r>
            <a:r>
              <a:rPr lang="en-GB" sz="2400" dirty="0"/>
              <a:t> the pond than </a:t>
            </a:r>
            <a:r>
              <a:rPr lang="en-GB" sz="2400" b="1" u="sng" dirty="0"/>
              <a:t>on</a:t>
            </a:r>
            <a:r>
              <a:rPr lang="en-GB" sz="2400" dirty="0"/>
              <a:t> the log?</a:t>
            </a:r>
          </a:p>
          <a:p>
            <a:pPr algn="ctr"/>
            <a:r>
              <a:rPr lang="en-GB" sz="2400" dirty="0"/>
              <a:t>How many frogs altogether?</a:t>
            </a:r>
          </a:p>
        </p:txBody>
      </p:sp>
    </p:spTree>
    <p:extLst>
      <p:ext uri="{BB962C8B-B14F-4D97-AF65-F5344CB8AC3E}">
        <p14:creationId xmlns:p14="http://schemas.microsoft.com/office/powerpoint/2010/main" val="1180817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some grass&#10;&#10;Description automatically generated">
            <a:extLst>
              <a:ext uri="{FF2B5EF4-FFF2-40B4-BE49-F238E27FC236}">
                <a16:creationId xmlns:a16="http://schemas.microsoft.com/office/drawing/2014/main" id="{975EA83C-B07E-498C-9D40-58DC421F60B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77" b="1650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10" name="Picture 9" descr="A red apple sitting on a table&#10;&#10;Description automatically generated">
            <a:extLst>
              <a:ext uri="{FF2B5EF4-FFF2-40B4-BE49-F238E27FC236}">
                <a16:creationId xmlns:a16="http://schemas.microsoft.com/office/drawing/2014/main" id="{C4FDFFB3-4E66-4184-8990-162D9DFEFD2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294" y="126691"/>
            <a:ext cx="1878274" cy="1878274"/>
          </a:xfrm>
          <a:prstGeom prst="rect">
            <a:avLst/>
          </a:prstGeom>
        </p:spPr>
      </p:pic>
      <p:pic>
        <p:nvPicPr>
          <p:cNvPr id="11" name="Picture 10" descr="A red apple sitting on a table&#10;&#10;Description automatically generated">
            <a:extLst>
              <a:ext uri="{FF2B5EF4-FFF2-40B4-BE49-F238E27FC236}">
                <a16:creationId xmlns:a16="http://schemas.microsoft.com/office/drawing/2014/main" id="{F829F7F9-697F-412F-8D0B-84B6F4BC8D8A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7462" y="-386086"/>
            <a:ext cx="1878274" cy="1878274"/>
          </a:xfrm>
          <a:prstGeom prst="rect">
            <a:avLst/>
          </a:prstGeom>
        </p:spPr>
      </p:pic>
      <p:pic>
        <p:nvPicPr>
          <p:cNvPr id="12" name="Picture 11" descr="A red apple sitting on a table&#10;&#10;Description automatically generated">
            <a:extLst>
              <a:ext uri="{FF2B5EF4-FFF2-40B4-BE49-F238E27FC236}">
                <a16:creationId xmlns:a16="http://schemas.microsoft.com/office/drawing/2014/main" id="{93B2B202-BB63-4582-98F6-FEB1800C7FA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639" y="256064"/>
            <a:ext cx="1748901" cy="1748901"/>
          </a:xfrm>
          <a:prstGeom prst="rect">
            <a:avLst/>
          </a:prstGeom>
        </p:spPr>
      </p:pic>
      <p:pic>
        <p:nvPicPr>
          <p:cNvPr id="13" name="Picture 12" descr="A red apple sitting on a table&#10;&#10;Description automatically generated">
            <a:extLst>
              <a:ext uri="{FF2B5EF4-FFF2-40B4-BE49-F238E27FC236}">
                <a16:creationId xmlns:a16="http://schemas.microsoft.com/office/drawing/2014/main" id="{1213D8F2-5397-44E6-B5C5-55F34B830D8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9812" y="-142413"/>
            <a:ext cx="1748901" cy="1748901"/>
          </a:xfrm>
          <a:prstGeom prst="rect">
            <a:avLst/>
          </a:prstGeom>
        </p:spPr>
      </p:pic>
      <p:pic>
        <p:nvPicPr>
          <p:cNvPr id="14" name="Picture 13" descr="A red apple sitting on a table&#10;&#10;Description automatically generated">
            <a:extLst>
              <a:ext uri="{FF2B5EF4-FFF2-40B4-BE49-F238E27FC236}">
                <a16:creationId xmlns:a16="http://schemas.microsoft.com/office/drawing/2014/main" id="{69E3FF37-2FD9-494A-8B31-1F7A08A77C4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75" y="841943"/>
            <a:ext cx="1748901" cy="1748901"/>
          </a:xfrm>
          <a:prstGeom prst="rect">
            <a:avLst/>
          </a:prstGeom>
        </p:spPr>
      </p:pic>
      <p:pic>
        <p:nvPicPr>
          <p:cNvPr id="15" name="Picture 14" descr="A red apple sitting on a table&#10;&#10;Description automatically generated">
            <a:extLst>
              <a:ext uri="{FF2B5EF4-FFF2-40B4-BE49-F238E27FC236}">
                <a16:creationId xmlns:a16="http://schemas.microsoft.com/office/drawing/2014/main" id="{46C032A7-ED03-4BCC-9805-9C9FB6E8B2E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86" y="5077484"/>
            <a:ext cx="1524452" cy="1524452"/>
          </a:xfrm>
          <a:prstGeom prst="rect">
            <a:avLst/>
          </a:prstGeom>
        </p:spPr>
      </p:pic>
      <p:pic>
        <p:nvPicPr>
          <p:cNvPr id="16" name="Picture 15" descr="A red apple sitting on a table&#10;&#10;Description automatically generated">
            <a:extLst>
              <a:ext uri="{FF2B5EF4-FFF2-40B4-BE49-F238E27FC236}">
                <a16:creationId xmlns:a16="http://schemas.microsoft.com/office/drawing/2014/main" id="{898830A5-ABF6-4DB8-B74F-7CE107C6D89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9068" y="5029200"/>
            <a:ext cx="1524452" cy="1524452"/>
          </a:xfrm>
          <a:prstGeom prst="rect">
            <a:avLst/>
          </a:prstGeom>
        </p:spPr>
      </p:pic>
      <p:pic>
        <p:nvPicPr>
          <p:cNvPr id="17" name="Picture 16" descr="A red apple sitting on a table&#10;&#10;Description automatically generated">
            <a:extLst>
              <a:ext uri="{FF2B5EF4-FFF2-40B4-BE49-F238E27FC236}">
                <a16:creationId xmlns:a16="http://schemas.microsoft.com/office/drawing/2014/main" id="{6C7D5396-FFC4-4D97-9592-62729A22FF2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279" y="4619625"/>
            <a:ext cx="1524452" cy="1524452"/>
          </a:xfrm>
          <a:prstGeom prst="rect">
            <a:avLst/>
          </a:prstGeom>
        </p:spPr>
      </p:pic>
      <p:pic>
        <p:nvPicPr>
          <p:cNvPr id="18" name="Picture 17" descr="A red apple sitting on a table&#10;&#10;Description automatically generated">
            <a:extLst>
              <a:ext uri="{FF2B5EF4-FFF2-40B4-BE49-F238E27FC236}">
                <a16:creationId xmlns:a16="http://schemas.microsoft.com/office/drawing/2014/main" id="{13F427C9-DF7E-42F9-B827-6FC20D3678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051" y="5077484"/>
            <a:ext cx="1524452" cy="1524452"/>
          </a:xfrm>
          <a:prstGeom prst="rect">
            <a:avLst/>
          </a:prstGeom>
        </p:spPr>
      </p:pic>
      <p:pic>
        <p:nvPicPr>
          <p:cNvPr id="19" name="Picture 18" descr="A red apple sitting on a table&#10;&#10;Description automatically generated">
            <a:extLst>
              <a:ext uri="{FF2B5EF4-FFF2-40B4-BE49-F238E27FC236}">
                <a16:creationId xmlns:a16="http://schemas.microsoft.com/office/drawing/2014/main" id="{30A18371-D2D2-4177-BD37-FA6BDE94AFB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345" y="4513495"/>
            <a:ext cx="1524452" cy="15244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F0ED2C4-CBC7-44F2-BB3F-0580A611E3EF}"/>
              </a:ext>
            </a:extLst>
          </p:cNvPr>
          <p:cNvSpPr txBox="1"/>
          <p:nvPr/>
        </p:nvSpPr>
        <p:spPr>
          <a:xfrm>
            <a:off x="2331738" y="2505686"/>
            <a:ext cx="7848581" cy="138499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Can you count how many apples are </a:t>
            </a:r>
            <a:r>
              <a:rPr lang="en-GB" sz="2800" b="1" u="sng" dirty="0"/>
              <a:t>in</a:t>
            </a:r>
            <a:r>
              <a:rPr lang="en-GB" sz="2800" b="1" dirty="0"/>
              <a:t> </a:t>
            </a:r>
            <a:r>
              <a:rPr lang="en-GB" sz="2800" dirty="0"/>
              <a:t>the tree?</a:t>
            </a:r>
          </a:p>
          <a:p>
            <a:pPr algn="ctr"/>
            <a:r>
              <a:rPr lang="en-GB" sz="2800" dirty="0"/>
              <a:t>Can you count how many apples are </a:t>
            </a:r>
            <a:r>
              <a:rPr lang="en-GB" sz="2800" b="1" u="sng" dirty="0"/>
              <a:t>on</a:t>
            </a:r>
            <a:r>
              <a:rPr lang="en-GB" sz="2800" b="1" dirty="0"/>
              <a:t> </a:t>
            </a:r>
            <a:r>
              <a:rPr lang="en-GB" sz="2800" dirty="0"/>
              <a:t>the ground?</a:t>
            </a:r>
          </a:p>
          <a:p>
            <a:pPr algn="ctr"/>
            <a:r>
              <a:rPr lang="en-GB" sz="2800" dirty="0"/>
              <a:t>How many altogether?</a:t>
            </a:r>
          </a:p>
        </p:txBody>
      </p:sp>
    </p:spTree>
    <p:extLst>
      <p:ext uri="{BB962C8B-B14F-4D97-AF65-F5344CB8AC3E}">
        <p14:creationId xmlns:p14="http://schemas.microsoft.com/office/powerpoint/2010/main" val="774699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83</Words>
  <Application>Microsoft Office PowerPoint</Application>
  <PresentationFormat>Widescreen</PresentationFormat>
  <Paragraphs>10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MATHS  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</dc:title>
  <dc:creator>Chloe Woods</dc:creator>
  <cp:lastModifiedBy>Staff Foxes</cp:lastModifiedBy>
  <cp:revision>7</cp:revision>
  <dcterms:created xsi:type="dcterms:W3CDTF">2020-05-13T20:00:44Z</dcterms:created>
  <dcterms:modified xsi:type="dcterms:W3CDTF">2020-06-02T14:26:57Z</dcterms:modified>
</cp:coreProperties>
</file>