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A2CF5-26E2-4CC6-8E45-2EBEC47AFAC2}" type="datetimeFigureOut">
              <a:rPr lang="en-GB" smtClean="0"/>
              <a:t>06/06/2016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5882-9D5E-4BFA-902F-2B219195E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539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A2CF5-26E2-4CC6-8E45-2EBEC47AFAC2}" type="datetimeFigureOut">
              <a:rPr lang="en-GB" smtClean="0"/>
              <a:t>06/06/2016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5882-9D5E-4BFA-902F-2B219195E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338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A2CF5-26E2-4CC6-8E45-2EBEC47AFAC2}" type="datetimeFigureOut">
              <a:rPr lang="en-GB" smtClean="0"/>
              <a:t>06/06/2016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5882-9D5E-4BFA-902F-2B219195E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274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A2CF5-26E2-4CC6-8E45-2EBEC47AFAC2}" type="datetimeFigureOut">
              <a:rPr lang="en-GB" smtClean="0"/>
              <a:t>06/06/2016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5882-9D5E-4BFA-902F-2B219195E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230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A2CF5-26E2-4CC6-8E45-2EBEC47AFAC2}" type="datetimeFigureOut">
              <a:rPr lang="en-GB" smtClean="0"/>
              <a:t>06/06/2016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5882-9D5E-4BFA-902F-2B219195E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26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A2CF5-26E2-4CC6-8E45-2EBEC47AFAC2}" type="datetimeFigureOut">
              <a:rPr lang="en-GB" smtClean="0"/>
              <a:t>06/06/2016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5882-9D5E-4BFA-902F-2B219195E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6786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A2CF5-26E2-4CC6-8E45-2EBEC47AFAC2}" type="datetimeFigureOut">
              <a:rPr lang="en-GB" smtClean="0"/>
              <a:t>06/06/2016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5882-9D5E-4BFA-902F-2B219195E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352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A2CF5-26E2-4CC6-8E45-2EBEC47AFAC2}" type="datetimeFigureOut">
              <a:rPr lang="en-GB" smtClean="0"/>
              <a:t>06/06/2016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5882-9D5E-4BFA-902F-2B219195E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043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A2CF5-26E2-4CC6-8E45-2EBEC47AFAC2}" type="datetimeFigureOut">
              <a:rPr lang="en-GB" smtClean="0"/>
              <a:t>06/06/2016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5882-9D5E-4BFA-902F-2B219195E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597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A2CF5-26E2-4CC6-8E45-2EBEC47AFAC2}" type="datetimeFigureOut">
              <a:rPr lang="en-GB" smtClean="0"/>
              <a:t>06/06/2016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5882-9D5E-4BFA-902F-2B219195E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522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A2CF5-26E2-4CC6-8E45-2EBEC47AFAC2}" type="datetimeFigureOut">
              <a:rPr lang="en-GB" smtClean="0"/>
              <a:t>06/06/2016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5882-9D5E-4BFA-902F-2B219195E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8469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AA2CF5-26E2-4CC6-8E45-2EBEC47AFAC2}" type="datetimeFigureOut">
              <a:rPr lang="en-GB" smtClean="0"/>
              <a:t>06/06/2016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E5882-9D5E-4BFA-902F-2B219195E3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5784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99636" y="488796"/>
            <a:ext cx="5298377" cy="6858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51906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-1323528"/>
            <a:ext cx="7344816" cy="95072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81495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869440" y="402241"/>
            <a:ext cx="5765160" cy="5688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74960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>Woodlands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Bedford</dc:creator>
  <cp:lastModifiedBy>Katie Bedford</cp:lastModifiedBy>
  <cp:revision>2</cp:revision>
  <dcterms:created xsi:type="dcterms:W3CDTF">2016-06-06T10:46:15Z</dcterms:created>
  <dcterms:modified xsi:type="dcterms:W3CDTF">2016-06-06T11:07:40Z</dcterms:modified>
</cp:coreProperties>
</file>