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C1D1A-5C8D-4DCE-AF66-5D48360EFDE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47D3D-44D8-40D2-9311-BBED967B9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675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C1D1A-5C8D-4DCE-AF66-5D48360EFDE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47D3D-44D8-40D2-9311-BBED967B9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801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C1D1A-5C8D-4DCE-AF66-5D48360EFDE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47D3D-44D8-40D2-9311-BBED967B9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72251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C1D1A-5C8D-4DCE-AF66-5D48360EFDE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47D3D-44D8-40D2-9311-BBED967B9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45755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C1D1A-5C8D-4DCE-AF66-5D48360EFDE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47D3D-44D8-40D2-9311-BBED967B9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11182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C1D1A-5C8D-4DCE-AF66-5D48360EFDE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47D3D-44D8-40D2-9311-BBED967B9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518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C1D1A-5C8D-4DCE-AF66-5D48360EFDE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47D3D-44D8-40D2-9311-BBED967B9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452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C1D1A-5C8D-4DCE-AF66-5D48360EFDE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47D3D-44D8-40D2-9311-BBED967B9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9663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C1D1A-5C8D-4DCE-AF66-5D48360EFDE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47D3D-44D8-40D2-9311-BBED967B9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998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C1D1A-5C8D-4DCE-AF66-5D48360EFDE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47D3D-44D8-40D2-9311-BBED967B9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43798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C1D1A-5C8D-4DCE-AF66-5D48360EFDE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47D3D-44D8-40D2-9311-BBED967B9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8648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AC1D1A-5C8D-4DCE-AF66-5D48360EFDE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C47D3D-44D8-40D2-9311-BBED967B9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388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382" y="470263"/>
            <a:ext cx="6566263" cy="513630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350034" y="383177"/>
            <a:ext cx="4319452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 smtClean="0"/>
              <a:t>Make a family of rabbits out of cardboard tubes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 smtClean="0"/>
              <a:t>Cut the cardboard rolls into bunny shapes – cut out the ears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 smtClean="0"/>
              <a:t>Add some eyes – either googly eyes if you have them or draw them on.</a:t>
            </a:r>
          </a:p>
          <a:p>
            <a:endParaRPr lang="en-GB" sz="120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 smtClean="0"/>
              <a:t>Add a nose and whiskers </a:t>
            </a:r>
          </a:p>
          <a:p>
            <a:endParaRPr lang="en-GB" sz="120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 smtClean="0"/>
              <a:t>Add a mouth</a:t>
            </a:r>
          </a:p>
          <a:p>
            <a:endParaRPr lang="en-GB" sz="120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 smtClean="0"/>
              <a:t>Add a pompom for </a:t>
            </a:r>
            <a:r>
              <a:rPr lang="en-GB" sz="1200" smtClean="0"/>
              <a:t>a tail!</a:t>
            </a:r>
            <a:endParaRPr lang="en-GB" sz="12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33543"/>
          <a:stretch/>
        </p:blipFill>
        <p:spPr>
          <a:xfrm>
            <a:off x="8595359" y="1164624"/>
            <a:ext cx="2098766" cy="187379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t="8685" b="17257"/>
          <a:stretch/>
        </p:blipFill>
        <p:spPr>
          <a:xfrm>
            <a:off x="7740830" y="4832381"/>
            <a:ext cx="3136175" cy="1548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3327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</Words>
  <Application>Microsoft Office PowerPoint</Application>
  <PresentationFormat>Widescreen</PresentationFormat>
  <Paragraphs>22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Bedford</dc:creator>
  <cp:lastModifiedBy>Katie Bedford</cp:lastModifiedBy>
  <cp:revision>2</cp:revision>
  <dcterms:created xsi:type="dcterms:W3CDTF">2020-06-24T15:53:14Z</dcterms:created>
  <dcterms:modified xsi:type="dcterms:W3CDTF">2020-06-24T15:53:57Z</dcterms:modified>
</cp:coreProperties>
</file>