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6" r:id="rId4"/>
    <p:sldId id="263" r:id="rId5"/>
    <p:sldId id="265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57" d="100"/>
          <a:sy n="57" d="100"/>
        </p:scale>
        <p:origin x="78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41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270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630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401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061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564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382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569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275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01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171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7BEF5-12F0-4471-8723-5567E2E46B75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515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1066" y="1609824"/>
            <a:ext cx="3979333" cy="38923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199" y="6129867"/>
            <a:ext cx="9584267" cy="529696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03398" y="5066143"/>
            <a:ext cx="8974667" cy="872067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6709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325563"/>
          </a:xfrm>
        </p:spPr>
        <p:txBody>
          <a:bodyPr/>
          <a:lstStyle/>
          <a:p>
            <a:r>
              <a:rPr lang="en-GB" dirty="0" smtClean="0"/>
              <a:t>Imaginary Places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0422"/>
          <a:stretch/>
        </p:blipFill>
        <p:spPr>
          <a:xfrm>
            <a:off x="451588" y="1169830"/>
            <a:ext cx="11288823" cy="568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78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Use your paper dolls. You are going to take them to an imaginary place!</a:t>
            </a:r>
            <a:endParaRPr lang="en-GB" dirty="0"/>
          </a:p>
        </p:txBody>
      </p:sp>
      <p:pic>
        <p:nvPicPr>
          <p:cNvPr id="4" name="Content Placeholder 3" descr="How to make chain paper dolls ~ Parenting Times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0" b="24268"/>
          <a:stretch/>
        </p:blipFill>
        <p:spPr>
          <a:xfrm>
            <a:off x="2082800" y="2523066"/>
            <a:ext cx="8026400" cy="3787740"/>
          </a:xfrm>
        </p:spPr>
      </p:pic>
    </p:spTree>
    <p:extLst>
      <p:ext uri="{BB962C8B-B14F-4D97-AF65-F5344CB8AC3E}">
        <p14:creationId xmlns:p14="http://schemas.microsoft.com/office/powerpoint/2010/main" val="3262744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2533" y="5885392"/>
            <a:ext cx="9279467" cy="972608"/>
          </a:xfrm>
        </p:spPr>
        <p:txBody>
          <a:bodyPr>
            <a:normAutofit/>
          </a:bodyPr>
          <a:lstStyle/>
          <a:p>
            <a:r>
              <a:rPr lang="en-GB" dirty="0" smtClean="0"/>
              <a:t>Choose from these or one of your own.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66795" y="2440252"/>
            <a:ext cx="6772275" cy="29527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4467" y="127264"/>
            <a:ext cx="4828666" cy="1720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645" y="1642666"/>
            <a:ext cx="4448175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564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4666" y="694267"/>
            <a:ext cx="9999133" cy="677333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8171410"/>
              </p:ext>
            </p:extLst>
          </p:nvPr>
        </p:nvGraphicFramePr>
        <p:xfrm>
          <a:off x="541867" y="352423"/>
          <a:ext cx="11142133" cy="5148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66266">
                  <a:extLst>
                    <a:ext uri="{9D8B030D-6E8A-4147-A177-3AD203B41FA5}">
                      <a16:colId xmlns:a16="http://schemas.microsoft.com/office/drawing/2014/main" val="522260245"/>
                    </a:ext>
                  </a:extLst>
                </a:gridCol>
                <a:gridCol w="5875867">
                  <a:extLst>
                    <a:ext uri="{9D8B030D-6E8A-4147-A177-3AD203B41FA5}">
                      <a16:colId xmlns:a16="http://schemas.microsoft.com/office/drawing/2014/main" val="1910169703"/>
                    </a:ext>
                  </a:extLst>
                </a:gridCol>
              </a:tblGrid>
              <a:tr h="881328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My imaginary place </a:t>
                      </a:r>
                      <a:endParaRPr lang="en-GB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8299254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My imaginary place is called</a:t>
                      </a:r>
                    </a:p>
                    <a:p>
                      <a:r>
                        <a:rPr lang="en-GB" sz="3200" dirty="0" smtClean="0"/>
                        <a:t>(use alphabet page to create)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822592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What does it look like? Describe the place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1857555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 smtClean="0"/>
                        <a:t>Colours?</a:t>
                      </a:r>
                    </a:p>
                    <a:p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9197413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What will I find there? What features?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25223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7674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Please use </a:t>
            </a:r>
            <a:r>
              <a:rPr lang="en-GB" dirty="0"/>
              <a:t>some junk </a:t>
            </a:r>
            <a:r>
              <a:rPr lang="en-GB" dirty="0" err="1"/>
              <a:t>modeling</a:t>
            </a:r>
            <a:r>
              <a:rPr lang="en-GB" dirty="0"/>
              <a:t> to create a 3D version of your imaginary place.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26033" y="2096559"/>
            <a:ext cx="2527300" cy="32019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343" y="2232026"/>
            <a:ext cx="5544725" cy="31189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4634" y="1944159"/>
            <a:ext cx="2910833" cy="470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275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77</Words>
  <Application>Microsoft Office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Imaginary Places </vt:lpstr>
      <vt:lpstr>Use your paper dolls. You are going to take them to an imaginary place!</vt:lpstr>
      <vt:lpstr>Choose from these or one of your own.</vt:lpstr>
      <vt:lpstr>PowerPoint Presentation</vt:lpstr>
      <vt:lpstr>Please use some junk modeling to create a 3D version of your imaginary place.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Owls</dc:creator>
  <cp:lastModifiedBy>Staff Owls</cp:lastModifiedBy>
  <cp:revision>18</cp:revision>
  <dcterms:created xsi:type="dcterms:W3CDTF">2019-09-17T11:46:02Z</dcterms:created>
  <dcterms:modified xsi:type="dcterms:W3CDTF">2020-06-30T07:55:46Z</dcterms:modified>
</cp:coreProperties>
</file>