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7" r:id="rId12"/>
    <p:sldId id="268" r:id="rId13"/>
    <p:sldId id="269" r:id="rId14"/>
    <p:sldId id="270" r:id="rId15"/>
    <p:sldId id="271" r:id="rId16"/>
    <p:sldId id="272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AEF3"/>
    <a:srgbClr val="6B9EDB"/>
    <a:srgbClr val="135FCF"/>
    <a:srgbClr val="2D6BB5"/>
    <a:srgbClr val="3EA6C2"/>
    <a:srgbClr val="3F85ED"/>
    <a:srgbClr val="FF66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AA9BE-361D-4629-94DF-E35CAA7F613C}" type="datetimeFigureOut">
              <a:rPr lang="en-US" smtClean="0"/>
              <a:pPr/>
              <a:t>4/30/2014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E69AB-2061-43DD-9E07-96EFF3B4BA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9110632561_0001.jpg"/>
          <p:cNvPicPr>
            <a:picLocks noChangeAspect="1"/>
          </p:cNvPicPr>
          <p:nvPr/>
        </p:nvPicPr>
        <p:blipFill>
          <a:blip r:embed="rId2" cstate="print"/>
          <a:srcRect l="2865" t="2083" r="16121" b="40625"/>
          <a:stretch>
            <a:fillRect/>
          </a:stretch>
        </p:blipFill>
        <p:spPr>
          <a:xfrm rot="5400000">
            <a:off x="1285850" y="285728"/>
            <a:ext cx="6286545" cy="6286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9110632561_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409" t="3592" r="17240" b="41164"/>
          <a:stretch>
            <a:fillRect/>
          </a:stretch>
        </p:blipFill>
        <p:spPr>
          <a:xfrm rot="16200000">
            <a:off x="1340960" y="302058"/>
            <a:ext cx="6319203" cy="614366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140428150432956_0001.jpg"/>
          <p:cNvPicPr>
            <a:picLocks noChangeAspect="1"/>
          </p:cNvPicPr>
          <p:nvPr/>
        </p:nvPicPr>
        <p:blipFill>
          <a:blip r:embed="rId2" cstate="print"/>
          <a:srcRect l="1473" t="2083" r="16040" b="40625"/>
          <a:stretch>
            <a:fillRect/>
          </a:stretch>
        </p:blipFill>
        <p:spPr>
          <a:xfrm rot="5400000">
            <a:off x="-41562" y="1184546"/>
            <a:ext cx="4655124" cy="4572000"/>
          </a:xfrm>
          <a:prstGeom prst="rect">
            <a:avLst/>
          </a:prstGeom>
        </p:spPr>
      </p:pic>
      <p:pic>
        <p:nvPicPr>
          <p:cNvPr id="6" name="Picture 5" descr="20140428150432956_0002.jpg"/>
          <p:cNvPicPr>
            <a:picLocks noChangeAspect="1"/>
          </p:cNvPicPr>
          <p:nvPr/>
        </p:nvPicPr>
        <p:blipFill>
          <a:blip r:embed="rId3" cstate="print"/>
          <a:srcRect l="2783" t="1042" r="16203" b="41666"/>
          <a:stretch>
            <a:fillRect/>
          </a:stretch>
        </p:blipFill>
        <p:spPr>
          <a:xfrm rot="16200000">
            <a:off x="4500530" y="1142982"/>
            <a:ext cx="4643471" cy="46434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21442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 You can imagine you are a brave princess or a scary dinosaur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56" t="2648" r="16694" b="38951"/>
          <a:stretch>
            <a:fillRect/>
          </a:stretch>
        </p:blipFill>
        <p:spPr>
          <a:xfrm rot="5400000">
            <a:off x="-71455" y="1214441"/>
            <a:ext cx="4500595" cy="4357686"/>
          </a:xfrm>
        </p:spPr>
      </p:pic>
      <p:pic>
        <p:nvPicPr>
          <p:cNvPr id="5" name="Picture 4" descr="20140428150432956_0004.jpg"/>
          <p:cNvPicPr>
            <a:picLocks noChangeAspect="1"/>
          </p:cNvPicPr>
          <p:nvPr/>
        </p:nvPicPr>
        <p:blipFill>
          <a:blip r:embed="rId3" cstate="print"/>
          <a:srcRect l="1392" t="2083" r="16121" b="39583"/>
          <a:stretch>
            <a:fillRect/>
          </a:stretch>
        </p:blipFill>
        <p:spPr>
          <a:xfrm rot="16200000">
            <a:off x="4500564" y="1000101"/>
            <a:ext cx="4500564" cy="47863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1214422"/>
            <a:ext cx="778674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You can learn about cool places and people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05.jpg"/>
          <p:cNvPicPr>
            <a:picLocks noChangeAspect="1"/>
          </p:cNvPicPr>
          <p:nvPr/>
        </p:nvPicPr>
        <p:blipFill>
          <a:blip r:embed="rId2" cstate="print"/>
          <a:srcRect l="1392" t="2083" r="16121" b="39583"/>
          <a:stretch>
            <a:fillRect/>
          </a:stretch>
        </p:blipFill>
        <p:spPr>
          <a:xfrm rot="5400000">
            <a:off x="0" y="1357297"/>
            <a:ext cx="4571998" cy="4572000"/>
          </a:xfrm>
          <a:prstGeom prst="rect">
            <a:avLst/>
          </a:prstGeom>
        </p:spPr>
      </p:pic>
      <p:pic>
        <p:nvPicPr>
          <p:cNvPr id="5" name="Picture 4" descr="20140428150432956_0006.jpg"/>
          <p:cNvPicPr>
            <a:picLocks noChangeAspect="1"/>
          </p:cNvPicPr>
          <p:nvPr/>
        </p:nvPicPr>
        <p:blipFill>
          <a:blip r:embed="rId3" cstate="print"/>
          <a:srcRect l="1392" t="2083" r="16121" b="40625"/>
          <a:stretch>
            <a:fillRect/>
          </a:stretch>
        </p:blipFill>
        <p:spPr>
          <a:xfrm rot="16200000">
            <a:off x="4566805" y="1362491"/>
            <a:ext cx="4582391" cy="4572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0232" y="2000240"/>
            <a:ext cx="5072098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  You can make a new friend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07.jpg"/>
          <p:cNvPicPr>
            <a:picLocks noChangeAspect="1"/>
          </p:cNvPicPr>
          <p:nvPr/>
        </p:nvPicPr>
        <p:blipFill>
          <a:blip r:embed="rId2" cstate="print"/>
          <a:srcRect l="2865" t="3125" r="16121" b="40625"/>
          <a:stretch>
            <a:fillRect/>
          </a:stretch>
        </p:blipFill>
        <p:spPr>
          <a:xfrm rot="5400000">
            <a:off x="-42334" y="1256755"/>
            <a:ext cx="4656666" cy="4572001"/>
          </a:xfrm>
          <a:prstGeom prst="rect">
            <a:avLst/>
          </a:prstGeom>
        </p:spPr>
      </p:pic>
      <p:pic>
        <p:nvPicPr>
          <p:cNvPr id="5" name="Picture 4" descr="20140428150432956_0008.jpg"/>
          <p:cNvPicPr>
            <a:picLocks noChangeAspect="1"/>
          </p:cNvPicPr>
          <p:nvPr/>
        </p:nvPicPr>
        <p:blipFill>
          <a:blip r:embed="rId3" cstate="print"/>
          <a:srcRect l="1392" t="2083" r="16121" b="40625"/>
          <a:stretch>
            <a:fillRect/>
          </a:stretch>
        </p:blipFill>
        <p:spPr>
          <a:xfrm rot="16200000">
            <a:off x="4530436" y="1255984"/>
            <a:ext cx="4655130" cy="4572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844" y="1285860"/>
            <a:ext cx="4286280" cy="523220"/>
          </a:xfrm>
          <a:prstGeom prst="rect">
            <a:avLst/>
          </a:prstGeom>
          <a:solidFill>
            <a:srgbClr val="7FAEF3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And you can do it anywhere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786314" y="1214422"/>
            <a:ext cx="4000528" cy="830997"/>
          </a:xfrm>
          <a:prstGeom prst="rect">
            <a:avLst/>
          </a:prstGeom>
          <a:solidFill>
            <a:srgbClr val="7FAEF3"/>
          </a:solidFill>
        </p:spPr>
        <p:txBody>
          <a:bodyPr wrap="square" rtlCol="0">
            <a:spAutoFit/>
          </a:bodyPr>
          <a:lstStyle/>
          <a:p>
            <a:r>
              <a:rPr lang="en-AU" sz="2400" dirty="0" smtClean="0"/>
              <a:t>Reading makes you feel good Because….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56" t="1069" r="16694" b="40530"/>
          <a:stretch>
            <a:fillRect/>
          </a:stretch>
        </p:blipFill>
        <p:spPr>
          <a:xfrm rot="5400000">
            <a:off x="63712" y="1436461"/>
            <a:ext cx="4587449" cy="4714876"/>
          </a:xfrm>
        </p:spPr>
      </p:pic>
      <p:pic>
        <p:nvPicPr>
          <p:cNvPr id="5" name="Picture 4" descr="20140428150432956_0010.jpg"/>
          <p:cNvPicPr>
            <a:picLocks noChangeAspect="1"/>
          </p:cNvPicPr>
          <p:nvPr/>
        </p:nvPicPr>
        <p:blipFill>
          <a:blip r:embed="rId3" cstate="print"/>
          <a:srcRect l="1392" t="2083" r="16121" b="40625"/>
          <a:stretch>
            <a:fillRect/>
          </a:stretch>
        </p:blipFill>
        <p:spPr>
          <a:xfrm rot="16200000">
            <a:off x="4602523" y="1541087"/>
            <a:ext cx="4582393" cy="45005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28794" y="1643050"/>
            <a:ext cx="507209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learn how to make pizza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11.jpg"/>
          <p:cNvPicPr>
            <a:picLocks noChangeAspect="1"/>
          </p:cNvPicPr>
          <p:nvPr/>
        </p:nvPicPr>
        <p:blipFill>
          <a:blip r:embed="rId2" cstate="print"/>
          <a:srcRect l="1392" t="2083" r="16121" b="40625"/>
          <a:stretch>
            <a:fillRect/>
          </a:stretch>
        </p:blipFill>
        <p:spPr>
          <a:xfrm rot="5400000">
            <a:off x="-5197" y="1433931"/>
            <a:ext cx="4582389" cy="4572002"/>
          </a:xfrm>
          <a:prstGeom prst="rect">
            <a:avLst/>
          </a:prstGeom>
        </p:spPr>
      </p:pic>
      <p:pic>
        <p:nvPicPr>
          <p:cNvPr id="5" name="Picture 4" descr="20140428150432956_0012.jpg"/>
          <p:cNvPicPr>
            <a:picLocks noChangeAspect="1"/>
          </p:cNvPicPr>
          <p:nvPr/>
        </p:nvPicPr>
        <p:blipFill>
          <a:blip r:embed="rId3" cstate="print"/>
          <a:srcRect l="2865" t="2083" r="16121" b="40625"/>
          <a:stretch>
            <a:fillRect/>
          </a:stretch>
        </p:blipFill>
        <p:spPr>
          <a:xfrm rot="16200000">
            <a:off x="4572002" y="1428732"/>
            <a:ext cx="4572000" cy="4572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5786" y="1428736"/>
            <a:ext cx="6643734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find your favourite animal at the zoo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13.jpg"/>
          <p:cNvPicPr>
            <a:picLocks noChangeAspect="1"/>
          </p:cNvPicPr>
          <p:nvPr/>
        </p:nvPicPr>
        <p:blipFill>
          <a:blip r:embed="rId2" cstate="print"/>
          <a:srcRect l="1392" t="2083" r="16121" b="40625"/>
          <a:stretch>
            <a:fillRect/>
          </a:stretch>
        </p:blipFill>
        <p:spPr>
          <a:xfrm rot="5400000">
            <a:off x="-40913" y="1326772"/>
            <a:ext cx="4582388" cy="4500563"/>
          </a:xfrm>
          <a:prstGeom prst="rect">
            <a:avLst/>
          </a:prstGeom>
        </p:spPr>
      </p:pic>
      <p:pic>
        <p:nvPicPr>
          <p:cNvPr id="5" name="Picture 4" descr="20140428150432956_0014.jpg"/>
          <p:cNvPicPr>
            <a:picLocks noChangeAspect="1"/>
          </p:cNvPicPr>
          <p:nvPr/>
        </p:nvPicPr>
        <p:blipFill>
          <a:blip r:embed="rId3" cstate="print"/>
          <a:srcRect l="2865" t="2083" r="16121" b="39583"/>
          <a:stretch>
            <a:fillRect/>
          </a:stretch>
        </p:blipFill>
        <p:spPr>
          <a:xfrm rot="16200000">
            <a:off x="4530405" y="1244295"/>
            <a:ext cx="4572033" cy="4655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1357298"/>
            <a:ext cx="7929618" cy="523220"/>
          </a:xfrm>
          <a:prstGeom prst="rect">
            <a:avLst/>
          </a:prstGeom>
          <a:solidFill>
            <a:srgbClr val="2D6BB5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make someone feel better when they are sick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15.jpg"/>
          <p:cNvPicPr>
            <a:picLocks noChangeAspect="1"/>
          </p:cNvPicPr>
          <p:nvPr/>
        </p:nvPicPr>
        <p:blipFill>
          <a:blip r:embed="rId2" cstate="print"/>
          <a:srcRect l="2865" r="16121" b="40625"/>
          <a:stretch>
            <a:fillRect/>
          </a:stretch>
        </p:blipFill>
        <p:spPr>
          <a:xfrm rot="5400000">
            <a:off x="80516" y="1062467"/>
            <a:ext cx="4429156" cy="4590189"/>
          </a:xfrm>
          <a:prstGeom prst="rect">
            <a:avLst/>
          </a:prstGeom>
        </p:spPr>
      </p:pic>
      <p:pic>
        <p:nvPicPr>
          <p:cNvPr id="5" name="Picture 4" descr="20140428150432956_0016.jpg"/>
          <p:cNvPicPr>
            <a:picLocks noChangeAspect="1"/>
          </p:cNvPicPr>
          <p:nvPr/>
        </p:nvPicPr>
        <p:blipFill>
          <a:blip r:embed="rId3" cstate="print"/>
          <a:srcRect l="2783" t="2083" r="16203" b="39583"/>
          <a:stretch>
            <a:fillRect/>
          </a:stretch>
        </p:blipFill>
        <p:spPr>
          <a:xfrm rot="16200000">
            <a:off x="4612183" y="1031362"/>
            <a:ext cx="4420199" cy="46434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0232" y="1142984"/>
            <a:ext cx="5072098" cy="523220"/>
          </a:xfrm>
          <a:prstGeom prst="rect">
            <a:avLst/>
          </a:prstGeom>
          <a:solidFill>
            <a:srgbClr val="3EA6C2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travel to faraway places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17.jpg"/>
          <p:cNvPicPr>
            <a:picLocks noChangeAspect="1"/>
          </p:cNvPicPr>
          <p:nvPr/>
        </p:nvPicPr>
        <p:blipFill>
          <a:blip r:embed="rId2" cstate="print"/>
          <a:srcRect l="1473" t="3124" r="16040" b="40625"/>
          <a:stretch>
            <a:fillRect/>
          </a:stretch>
        </p:blipFill>
        <p:spPr>
          <a:xfrm rot="5400000">
            <a:off x="-84667" y="1156212"/>
            <a:ext cx="4741332" cy="4572001"/>
          </a:xfrm>
          <a:prstGeom prst="rect">
            <a:avLst/>
          </a:prstGeom>
        </p:spPr>
      </p:pic>
      <p:pic>
        <p:nvPicPr>
          <p:cNvPr id="5" name="Picture 4" descr="20140428150432956_0018.jpg"/>
          <p:cNvPicPr>
            <a:picLocks noChangeAspect="1"/>
          </p:cNvPicPr>
          <p:nvPr/>
        </p:nvPicPr>
        <p:blipFill>
          <a:blip r:embed="rId3" cstate="print"/>
          <a:srcRect l="2865" t="4166" r="16121" b="40625"/>
          <a:stretch>
            <a:fillRect/>
          </a:stretch>
        </p:blipFill>
        <p:spPr>
          <a:xfrm rot="5400000" flipH="1" flipV="1">
            <a:off x="4485736" y="1157808"/>
            <a:ext cx="4744529" cy="4572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0034" y="1285860"/>
            <a:ext cx="421484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An you can do it anywhere</a:t>
            </a:r>
            <a:r>
              <a:rPr lang="en-AU" sz="2400" dirty="0" smtClean="0"/>
              <a:t>!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000596" y="1214422"/>
            <a:ext cx="414340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Reading makes you feel good because….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56" t="1069" r="16694" b="40530"/>
          <a:stretch>
            <a:fillRect/>
          </a:stretch>
        </p:blipFill>
        <p:spPr>
          <a:xfrm rot="5400000">
            <a:off x="-8706" y="1080251"/>
            <a:ext cx="4517941" cy="4500532"/>
          </a:xfrm>
        </p:spPr>
      </p:pic>
      <p:pic>
        <p:nvPicPr>
          <p:cNvPr id="5" name="Picture 4" descr="20140428150432956_0020.jpg"/>
          <p:cNvPicPr>
            <a:picLocks noChangeAspect="1"/>
          </p:cNvPicPr>
          <p:nvPr/>
        </p:nvPicPr>
        <p:blipFill>
          <a:blip r:embed="rId3" cstate="print"/>
          <a:srcRect l="1392" t="2083" r="16121" b="40625"/>
          <a:stretch>
            <a:fillRect/>
          </a:stretch>
        </p:blipFill>
        <p:spPr>
          <a:xfrm rot="16200000">
            <a:off x="4496019" y="1076091"/>
            <a:ext cx="4509654" cy="45005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7422" y="1142984"/>
            <a:ext cx="4357718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do it all by yourself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56" t="1069" r="16694" b="40530"/>
          <a:stretch>
            <a:fillRect/>
          </a:stretch>
        </p:blipFill>
        <p:spPr>
          <a:xfrm rot="5400000">
            <a:off x="61782" y="1009764"/>
            <a:ext cx="4448436" cy="4572000"/>
          </a:xfrm>
        </p:spPr>
      </p:pic>
      <p:pic>
        <p:nvPicPr>
          <p:cNvPr id="5" name="Picture 4" descr="20140428150432956_0022.jpg"/>
          <p:cNvPicPr>
            <a:picLocks noChangeAspect="1"/>
          </p:cNvPicPr>
          <p:nvPr/>
        </p:nvPicPr>
        <p:blipFill>
          <a:blip r:embed="rId3" cstate="print"/>
          <a:srcRect l="2865" t="2083" r="16121" b="40625"/>
          <a:stretch>
            <a:fillRect/>
          </a:stretch>
        </p:blipFill>
        <p:spPr>
          <a:xfrm rot="16200000">
            <a:off x="4643439" y="1000108"/>
            <a:ext cx="4429123" cy="457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00166" y="1071546"/>
            <a:ext cx="6143668" cy="523220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learn to take care of your pets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464" t="561" r="15186" b="41038"/>
          <a:stretch>
            <a:fillRect/>
          </a:stretch>
        </p:blipFill>
        <p:spPr>
          <a:xfrm rot="5400000">
            <a:off x="62506" y="937601"/>
            <a:ext cx="4500596" cy="4625609"/>
          </a:xfrm>
        </p:spPr>
      </p:pic>
      <p:pic>
        <p:nvPicPr>
          <p:cNvPr id="5" name="Picture 4" descr="20140428150432956_0024.jpg"/>
          <p:cNvPicPr>
            <a:picLocks noChangeAspect="1"/>
          </p:cNvPicPr>
          <p:nvPr/>
        </p:nvPicPr>
        <p:blipFill>
          <a:blip r:embed="rId3" cstate="print"/>
          <a:srcRect l="2865" t="2083" r="16121" b="40625"/>
          <a:stretch>
            <a:fillRect/>
          </a:stretch>
        </p:blipFill>
        <p:spPr>
          <a:xfrm rot="16200000">
            <a:off x="4607720" y="964389"/>
            <a:ext cx="4500561" cy="457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5984" y="1000108"/>
            <a:ext cx="4857784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follow signs on the road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40428150432956_0025.jpg"/>
          <p:cNvPicPr>
            <a:picLocks noChangeAspect="1"/>
          </p:cNvPicPr>
          <p:nvPr/>
        </p:nvPicPr>
        <p:blipFill>
          <a:blip r:embed="rId2" cstate="print"/>
          <a:srcRect l="4338" t="1041" r="17594" b="40625"/>
          <a:stretch>
            <a:fillRect/>
          </a:stretch>
        </p:blipFill>
        <p:spPr>
          <a:xfrm rot="5400000">
            <a:off x="124377" y="1018605"/>
            <a:ext cx="4394681" cy="4643441"/>
          </a:xfrm>
          <a:prstGeom prst="rect">
            <a:avLst/>
          </a:prstGeom>
        </p:spPr>
      </p:pic>
      <p:pic>
        <p:nvPicPr>
          <p:cNvPr id="5" name="Picture 4" descr="20140428150432956_0026.jpg"/>
          <p:cNvPicPr>
            <a:picLocks noChangeAspect="1"/>
          </p:cNvPicPr>
          <p:nvPr/>
        </p:nvPicPr>
        <p:blipFill>
          <a:blip r:embed="rId3" cstate="print"/>
          <a:srcRect l="1392" t="2083" r="16121" b="39583"/>
          <a:stretch>
            <a:fillRect/>
          </a:stretch>
        </p:blipFill>
        <p:spPr>
          <a:xfrm rot="16200000">
            <a:off x="4714862" y="1071557"/>
            <a:ext cx="4357722" cy="45005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3042" y="1142984"/>
            <a:ext cx="5429288" cy="52322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You can share a book with anyone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696" t="561" r="17418" b="41038"/>
          <a:stretch>
            <a:fillRect/>
          </a:stretch>
        </p:blipFill>
        <p:spPr>
          <a:xfrm rot="5400000">
            <a:off x="226859" y="1130437"/>
            <a:ext cx="4332593" cy="4786315"/>
          </a:xfrm>
        </p:spPr>
      </p:pic>
      <p:pic>
        <p:nvPicPr>
          <p:cNvPr id="5" name="Picture 4" descr="20140428150432956_0028.jpg"/>
          <p:cNvPicPr>
            <a:picLocks noChangeAspect="1"/>
          </p:cNvPicPr>
          <p:nvPr/>
        </p:nvPicPr>
        <p:blipFill>
          <a:blip r:embed="rId3" cstate="print"/>
          <a:srcRect l="2865" t="1832" r="16121" b="39583"/>
          <a:stretch>
            <a:fillRect/>
          </a:stretch>
        </p:blipFill>
        <p:spPr>
          <a:xfrm rot="16200000">
            <a:off x="4786299" y="1357310"/>
            <a:ext cx="4357717" cy="43576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7422" y="1571612"/>
            <a:ext cx="5429288" cy="584775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And you can do it anywhere!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40428150432956_0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56" t="1069" r="14462" b="43686"/>
          <a:stretch>
            <a:fillRect/>
          </a:stretch>
        </p:blipFill>
        <p:spPr>
          <a:xfrm rot="5400000">
            <a:off x="1328713" y="457180"/>
            <a:ext cx="6343697" cy="60007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124</Words>
  <Application>Microsoft Office PowerPoint</Application>
  <PresentationFormat>On-screen Show (4:3)</PresentationFormat>
  <Paragraphs>16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decs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colleen reeves</dc:creator>
  <cp:lastModifiedBy>colleen reeves</cp:lastModifiedBy>
  <cp:revision>14</cp:revision>
  <dcterms:created xsi:type="dcterms:W3CDTF">2014-04-29T00:39:03Z</dcterms:created>
  <dcterms:modified xsi:type="dcterms:W3CDTF">2014-04-30T02:44:31Z</dcterms:modified>
</cp:coreProperties>
</file>