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90" r:id="rId4"/>
    <p:sldId id="291" r:id="rId5"/>
    <p:sldId id="292" r:id="rId6"/>
    <p:sldId id="293" r:id="rId7"/>
    <p:sldId id="294" r:id="rId8"/>
    <p:sldId id="295" r:id="rId9"/>
    <p:sldId id="296" r:id="rId10"/>
    <p:sldId id="297" r:id="rId11"/>
    <p:sldId id="298" r:id="rId12"/>
    <p:sldId id="299" r:id="rId13"/>
    <p:sldId id="267" r:id="rId14"/>
  </p:sldIdLst>
  <p:sldSz cx="9144000" cy="6858000" type="screen4x3"/>
  <p:notesSz cx="6858000" cy="9144000"/>
  <p:embeddedFontLst>
    <p:embeddedFont>
      <p:font typeface="Twinkl" panose="020B0604020202020204" charset="0"/>
      <p:regular r:id="rId17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97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BD33"/>
    <a:srgbClr val="EA516C"/>
    <a:srgbClr val="65186A"/>
    <a:srgbClr val="47B1E5"/>
    <a:srgbClr val="007AC2"/>
    <a:srgbClr val="683E96"/>
    <a:srgbClr val="2CB7BC"/>
    <a:srgbClr val="6C9E72"/>
    <a:srgbClr val="DE1E5A"/>
    <a:srgbClr val="E950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84" d="100"/>
          <a:sy n="84" d="100"/>
        </p:scale>
        <p:origin x="1382" y="82"/>
      </p:cViewPr>
      <p:guideLst>
        <p:guide orient="horz" pos="2205"/>
        <p:guide pos="2880"/>
        <p:guide pos="340"/>
        <p:guide orient="horz" pos="3974"/>
        <p:guide pos="5397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formidable-sid-fiction-ks1-twinkl-originals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formidable-sid-fiction-ks1-twinkl-original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092166" y="5495453"/>
            <a:ext cx="932507" cy="7061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092166" y="3075914"/>
            <a:ext cx="932507" cy="7061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slide" Target="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slide" Target="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slide" Target="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slide" Target="sl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1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slide" Target="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slide" Target="sl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slide" Target="slid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slide" Target="slide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/>
          <p:nvPr/>
        </p:nvSpPr>
        <p:spPr>
          <a:xfrm>
            <a:off x="703947" y="1459345"/>
            <a:ext cx="7738045" cy="4350904"/>
          </a:xfrm>
          <a:custGeom>
            <a:avLst/>
            <a:gdLst>
              <a:gd name="connsiteX0" fmla="*/ 5562593 w 7738045"/>
              <a:gd name="connsiteY0" fmla="*/ 0 h 4350904"/>
              <a:gd name="connsiteX1" fmla="*/ 7738045 w 7738045"/>
              <a:gd name="connsiteY1" fmla="*/ 2175452 h 4350904"/>
              <a:gd name="connsiteX2" fmla="*/ 5562593 w 7738045"/>
              <a:gd name="connsiteY2" fmla="*/ 4350904 h 4350904"/>
              <a:gd name="connsiteX3" fmla="*/ 4525644 w 7738045"/>
              <a:gd name="connsiteY3" fmla="*/ 4088339 h 4350904"/>
              <a:gd name="connsiteX4" fmla="*/ 4492842 w 7738045"/>
              <a:gd name="connsiteY4" fmla="*/ 4068411 h 4350904"/>
              <a:gd name="connsiteX5" fmla="*/ 483357 w 7738045"/>
              <a:gd name="connsiteY5" fmla="*/ 4068411 h 4350904"/>
              <a:gd name="connsiteX6" fmla="*/ 0 w 7738045"/>
              <a:gd name="connsiteY6" fmla="*/ 3585054 h 4350904"/>
              <a:gd name="connsiteX7" fmla="*/ 0 w 7738045"/>
              <a:gd name="connsiteY7" fmla="*/ 643324 h 4350904"/>
              <a:gd name="connsiteX8" fmla="*/ 483357 w 7738045"/>
              <a:gd name="connsiteY8" fmla="*/ 159967 h 4350904"/>
              <a:gd name="connsiteX9" fmla="*/ 4745838 w 7738045"/>
              <a:gd name="connsiteY9" fmla="*/ 159967 h 4350904"/>
              <a:gd name="connsiteX10" fmla="*/ 4915680 w 7738045"/>
              <a:gd name="connsiteY10" fmla="*/ 97804 h 4350904"/>
              <a:gd name="connsiteX11" fmla="*/ 5562593 w 7738045"/>
              <a:gd name="connsiteY11" fmla="*/ 0 h 4350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7738045" h="4350904">
                <a:moveTo>
                  <a:pt x="5562593" y="0"/>
                </a:moveTo>
                <a:cubicBezTo>
                  <a:pt x="6764062" y="0"/>
                  <a:pt x="7738045" y="973983"/>
                  <a:pt x="7738045" y="2175452"/>
                </a:cubicBezTo>
                <a:cubicBezTo>
                  <a:pt x="7738045" y="3376921"/>
                  <a:pt x="6764062" y="4350904"/>
                  <a:pt x="5562593" y="4350904"/>
                </a:cubicBezTo>
                <a:cubicBezTo>
                  <a:pt x="5187134" y="4350904"/>
                  <a:pt x="4833891" y="4255789"/>
                  <a:pt x="4525644" y="4088339"/>
                </a:cubicBezTo>
                <a:lnTo>
                  <a:pt x="4492842" y="4068411"/>
                </a:lnTo>
                <a:lnTo>
                  <a:pt x="483357" y="4068411"/>
                </a:lnTo>
                <a:cubicBezTo>
                  <a:pt x="216406" y="4068411"/>
                  <a:pt x="0" y="3852005"/>
                  <a:pt x="0" y="3585054"/>
                </a:cubicBezTo>
                <a:lnTo>
                  <a:pt x="0" y="643324"/>
                </a:lnTo>
                <a:cubicBezTo>
                  <a:pt x="0" y="376373"/>
                  <a:pt x="216406" y="159967"/>
                  <a:pt x="483357" y="159967"/>
                </a:cubicBezTo>
                <a:lnTo>
                  <a:pt x="4745838" y="159967"/>
                </a:lnTo>
                <a:lnTo>
                  <a:pt x="4915680" y="97804"/>
                </a:lnTo>
                <a:cubicBezTo>
                  <a:pt x="5120040" y="34242"/>
                  <a:pt x="5337318" y="0"/>
                  <a:pt x="5562593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sp>
        <p:nvSpPr>
          <p:cNvPr id="22" name="Rounded Rectangle 21">
            <a:hlinkClick r:id="rId2" action="ppaction://hlinksldjump"/>
          </p:cNvPr>
          <p:cNvSpPr/>
          <p:nvPr/>
        </p:nvSpPr>
        <p:spPr>
          <a:xfrm>
            <a:off x="1160434" y="4058802"/>
            <a:ext cx="2802427" cy="1073467"/>
          </a:xfrm>
          <a:prstGeom prst="roundRect">
            <a:avLst/>
          </a:prstGeom>
          <a:solidFill>
            <a:srgbClr val="85BD33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Start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643430" y="2791905"/>
            <a:ext cx="26788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dirty="0">
                <a:latin typeface="Twinkl" pitchFamily="50" charset="0"/>
              </a:rPr>
              <a:t>Click on the paw prints to reveal each clue!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941743" y="1852416"/>
            <a:ext cx="36394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dirty="0">
                <a:latin typeface="Twinkl" pitchFamily="50" charset="0"/>
              </a:rPr>
              <a:t>Can you follow the clues to work out which pet is being described?</a:t>
            </a:r>
          </a:p>
        </p:txBody>
      </p:sp>
      <p:pic>
        <p:nvPicPr>
          <p:cNvPr id="32" name="LEAF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900" y="2869523"/>
            <a:ext cx="490523" cy="540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17" r="169"/>
          <a:stretch/>
        </p:blipFill>
        <p:spPr>
          <a:xfrm>
            <a:off x="4219315" y="1587572"/>
            <a:ext cx="4094450" cy="4094450"/>
          </a:xfrm>
          <a:prstGeom prst="ellipse">
            <a:avLst/>
          </a:prstGeom>
          <a:ln w="28575">
            <a:solidFill>
              <a:srgbClr val="65186A"/>
            </a:solidFill>
          </a:ln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sp>
        <p:nvSpPr>
          <p:cNvPr id="5" name="Rectangle 4"/>
          <p:cNvSpPr/>
          <p:nvPr/>
        </p:nvSpPr>
        <p:spPr>
          <a:xfrm>
            <a:off x="1860170" y="15571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four legs.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166137" y="5667282"/>
            <a:ext cx="1223296" cy="525101"/>
            <a:chOff x="7166137" y="5667282"/>
            <a:chExt cx="1223296" cy="525101"/>
          </a:xfrm>
        </p:grpSpPr>
        <p:sp>
          <p:nvSpPr>
            <p:cNvPr id="23" name="Oval 22">
              <a:hlinkClick r:id="rId2" action="ppaction://hlinksldjump"/>
            </p:cNvPr>
            <p:cNvSpPr/>
            <p:nvPr/>
          </p:nvSpPr>
          <p:spPr>
            <a:xfrm>
              <a:off x="7864332" y="5667282"/>
              <a:ext cx="525101" cy="525101"/>
            </a:xfrm>
            <a:prstGeom prst="ellipse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ounded Rectangle 16">
              <a:hlinkClick r:id="rId2" action="ppaction://hlinksldjump"/>
            </p:cNvPr>
            <p:cNvSpPr/>
            <p:nvPr/>
          </p:nvSpPr>
          <p:spPr>
            <a:xfrm>
              <a:off x="7166137" y="5758684"/>
              <a:ext cx="1131683" cy="342299"/>
            </a:xfrm>
            <a:prstGeom prst="roundRect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pic>
        <p:nvPicPr>
          <p:cNvPr id="3" name="LEAF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1425688"/>
            <a:ext cx="490523" cy="54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60170" y="2251754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like to go for walks.</a:t>
            </a:r>
          </a:p>
        </p:txBody>
      </p:sp>
      <p:pic>
        <p:nvPicPr>
          <p:cNvPr id="24" name="LEAF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120253"/>
            <a:ext cx="490523" cy="54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60170" y="297384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bark.</a:t>
            </a:r>
          </a:p>
        </p:txBody>
      </p:sp>
      <p:pic>
        <p:nvPicPr>
          <p:cNvPr id="25" name="LEAF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842341"/>
            <a:ext cx="490523" cy="5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60170" y="3681131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What am I? </a:t>
            </a:r>
          </a:p>
        </p:txBody>
      </p:sp>
      <p:pic>
        <p:nvPicPr>
          <p:cNvPr id="26" name="LEAF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3549630"/>
            <a:ext cx="490523" cy="54000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755642" y="5656496"/>
            <a:ext cx="1231266" cy="525101"/>
            <a:chOff x="755642" y="5656496"/>
            <a:chExt cx="1231266" cy="525101"/>
          </a:xfrm>
        </p:grpSpPr>
        <p:sp>
          <p:nvSpPr>
            <p:cNvPr id="30" name="Oval 29">
              <a:hlinkClick r:id="rId4" action="ppaction://hlinksldjump"/>
            </p:cNvPr>
            <p:cNvSpPr/>
            <p:nvPr/>
          </p:nvSpPr>
          <p:spPr>
            <a:xfrm>
              <a:off x="755642" y="5656496"/>
              <a:ext cx="525101" cy="525101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ounded Rectangle 31">
              <a:hlinkClick r:id="rId4" action="ppaction://hlinksldjump"/>
            </p:cNvPr>
            <p:cNvSpPr/>
            <p:nvPr/>
          </p:nvSpPr>
          <p:spPr>
            <a:xfrm>
              <a:off x="855225" y="5747898"/>
              <a:ext cx="1131683" cy="342299"/>
            </a:xfrm>
            <a:prstGeom prst="roundRect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Previous</a:t>
              </a:r>
            </a:p>
          </p:txBody>
        </p:sp>
      </p:grpSp>
      <p:sp>
        <p:nvSpPr>
          <p:cNvPr id="11" name="Oval 10"/>
          <p:cNvSpPr/>
          <p:nvPr/>
        </p:nvSpPr>
        <p:spPr>
          <a:xfrm>
            <a:off x="3623916" y="4708412"/>
            <a:ext cx="1896168" cy="1896168"/>
          </a:xfrm>
          <a:prstGeom prst="ellipse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Click to reveal 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the answer.</a:t>
            </a:r>
          </a:p>
        </p:txBody>
      </p:sp>
      <p:sp>
        <p:nvSpPr>
          <p:cNvPr id="4" name="Oval 3"/>
          <p:cNvSpPr/>
          <p:nvPr/>
        </p:nvSpPr>
        <p:spPr>
          <a:xfrm>
            <a:off x="3547673" y="4649351"/>
            <a:ext cx="2031472" cy="2031472"/>
          </a:xfrm>
          <a:prstGeom prst="ellipse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4572000" y="1473201"/>
            <a:ext cx="3817433" cy="3867609"/>
            <a:chOff x="4572000" y="1473201"/>
            <a:chExt cx="3817433" cy="3867609"/>
          </a:xfrm>
        </p:grpSpPr>
        <p:sp>
          <p:nvSpPr>
            <p:cNvPr id="18" name="Freeform 17"/>
            <p:cNvSpPr/>
            <p:nvPr/>
          </p:nvSpPr>
          <p:spPr>
            <a:xfrm rot="10800000">
              <a:off x="6010436" y="1473201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6083578" y="1671954"/>
              <a:ext cx="1962364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65186A"/>
                  </a:solidFill>
                </a:rPr>
                <a:t>I am a dog!</a:t>
              </a: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2000" y="2118767"/>
              <a:ext cx="3817433" cy="322204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34979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sp>
        <p:nvSpPr>
          <p:cNvPr id="5" name="Rectangle 4"/>
          <p:cNvSpPr/>
          <p:nvPr/>
        </p:nvSpPr>
        <p:spPr>
          <a:xfrm>
            <a:off x="1860170" y="15571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long hair.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166137" y="5667282"/>
            <a:ext cx="1223296" cy="525101"/>
            <a:chOff x="7166137" y="5667282"/>
            <a:chExt cx="1223296" cy="525101"/>
          </a:xfrm>
        </p:grpSpPr>
        <p:sp>
          <p:nvSpPr>
            <p:cNvPr id="23" name="Oval 22">
              <a:hlinkClick r:id="rId2" action="ppaction://hlinksldjump"/>
            </p:cNvPr>
            <p:cNvSpPr/>
            <p:nvPr/>
          </p:nvSpPr>
          <p:spPr>
            <a:xfrm>
              <a:off x="7864332" y="5667282"/>
              <a:ext cx="525101" cy="525101"/>
            </a:xfrm>
            <a:prstGeom prst="ellipse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ounded Rectangle 16">
              <a:hlinkClick r:id="rId2" action="ppaction://hlinksldjump"/>
            </p:cNvPr>
            <p:cNvSpPr/>
            <p:nvPr/>
          </p:nvSpPr>
          <p:spPr>
            <a:xfrm>
              <a:off x="7166137" y="5758684"/>
              <a:ext cx="1131683" cy="342299"/>
            </a:xfrm>
            <a:prstGeom prst="roundRect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pic>
        <p:nvPicPr>
          <p:cNvPr id="3" name="LEAF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1425688"/>
            <a:ext cx="490523" cy="54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60170" y="2251754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hooves.</a:t>
            </a:r>
          </a:p>
        </p:txBody>
      </p:sp>
      <p:pic>
        <p:nvPicPr>
          <p:cNvPr id="24" name="LEAF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120253"/>
            <a:ext cx="490523" cy="54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60170" y="297384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gallop.</a:t>
            </a:r>
          </a:p>
        </p:txBody>
      </p:sp>
      <p:pic>
        <p:nvPicPr>
          <p:cNvPr id="25" name="LEAF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842341"/>
            <a:ext cx="490523" cy="5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60170" y="3681131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What am I? </a:t>
            </a:r>
          </a:p>
        </p:txBody>
      </p:sp>
      <p:pic>
        <p:nvPicPr>
          <p:cNvPr id="26" name="LEAF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3549630"/>
            <a:ext cx="490523" cy="54000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755642" y="5656496"/>
            <a:ext cx="1231266" cy="525101"/>
            <a:chOff x="755642" y="5656496"/>
            <a:chExt cx="1231266" cy="525101"/>
          </a:xfrm>
        </p:grpSpPr>
        <p:sp>
          <p:nvSpPr>
            <p:cNvPr id="30" name="Oval 29">
              <a:hlinkClick r:id="rId4" action="ppaction://hlinksldjump"/>
            </p:cNvPr>
            <p:cNvSpPr/>
            <p:nvPr/>
          </p:nvSpPr>
          <p:spPr>
            <a:xfrm>
              <a:off x="755642" y="5656496"/>
              <a:ext cx="525101" cy="525101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2" name="Rounded Rectangle 31">
              <a:hlinkClick r:id="rId4" action="ppaction://hlinksldjump"/>
            </p:cNvPr>
            <p:cNvSpPr/>
            <p:nvPr/>
          </p:nvSpPr>
          <p:spPr>
            <a:xfrm>
              <a:off x="855225" y="5747898"/>
              <a:ext cx="1131683" cy="342299"/>
            </a:xfrm>
            <a:prstGeom prst="roundRect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Previous</a:t>
              </a:r>
            </a:p>
          </p:txBody>
        </p:sp>
      </p:grpSp>
      <p:sp>
        <p:nvSpPr>
          <p:cNvPr id="11" name="Oval 10"/>
          <p:cNvSpPr/>
          <p:nvPr/>
        </p:nvSpPr>
        <p:spPr>
          <a:xfrm>
            <a:off x="3623916" y="4708412"/>
            <a:ext cx="1896168" cy="1896168"/>
          </a:xfrm>
          <a:prstGeom prst="ellipse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Click to reveal 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the answer.</a:t>
            </a:r>
          </a:p>
        </p:txBody>
      </p:sp>
      <p:sp>
        <p:nvSpPr>
          <p:cNvPr id="4" name="Oval 3"/>
          <p:cNvSpPr/>
          <p:nvPr/>
        </p:nvSpPr>
        <p:spPr>
          <a:xfrm>
            <a:off x="3547673" y="4649351"/>
            <a:ext cx="2031472" cy="2031472"/>
          </a:xfrm>
          <a:prstGeom prst="ellipse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4572000" y="1346454"/>
            <a:ext cx="3907967" cy="3957916"/>
            <a:chOff x="4572000" y="1346454"/>
            <a:chExt cx="3907967" cy="3957916"/>
          </a:xfrm>
        </p:grpSpPr>
        <p:sp>
          <p:nvSpPr>
            <p:cNvPr id="18" name="Freeform 17"/>
            <p:cNvSpPr/>
            <p:nvPr/>
          </p:nvSpPr>
          <p:spPr>
            <a:xfrm rot="10800000" flipH="1">
              <a:off x="5023087" y="1346454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5096229" y="1351828"/>
              <a:ext cx="1962364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65186A"/>
                  </a:solidFill>
                </a:rPr>
                <a:t>I am a horse!</a:t>
              </a: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2000" y="2080521"/>
              <a:ext cx="3907967" cy="322384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12656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sp>
        <p:nvSpPr>
          <p:cNvPr id="5" name="Rectangle 4"/>
          <p:cNvSpPr/>
          <p:nvPr/>
        </p:nvSpPr>
        <p:spPr>
          <a:xfrm>
            <a:off x="1860170" y="15571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move very slowly.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166137" y="5667282"/>
            <a:ext cx="1223296" cy="525101"/>
            <a:chOff x="7166137" y="5667282"/>
            <a:chExt cx="1223296" cy="525101"/>
          </a:xfrm>
        </p:grpSpPr>
        <p:sp>
          <p:nvSpPr>
            <p:cNvPr id="23" name="Oval 22">
              <a:hlinkClick r:id="rId2" action="ppaction://hlinksldjump"/>
            </p:cNvPr>
            <p:cNvSpPr/>
            <p:nvPr/>
          </p:nvSpPr>
          <p:spPr>
            <a:xfrm>
              <a:off x="7864332" y="5667282"/>
              <a:ext cx="525101" cy="525101"/>
            </a:xfrm>
            <a:prstGeom prst="ellipse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ounded Rectangle 16">
              <a:hlinkClick r:id="rId2" action="ppaction://hlinksldjump"/>
            </p:cNvPr>
            <p:cNvSpPr/>
            <p:nvPr/>
          </p:nvSpPr>
          <p:spPr>
            <a:xfrm>
              <a:off x="7166137" y="5758684"/>
              <a:ext cx="1131683" cy="342299"/>
            </a:xfrm>
            <a:prstGeom prst="roundRect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pic>
        <p:nvPicPr>
          <p:cNvPr id="3" name="LEAF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1425688"/>
            <a:ext cx="490523" cy="54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60170" y="2251754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eat fruits and vegetables.</a:t>
            </a:r>
          </a:p>
        </p:txBody>
      </p:sp>
      <p:pic>
        <p:nvPicPr>
          <p:cNvPr id="24" name="LEAF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120253"/>
            <a:ext cx="490523" cy="54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60170" y="297384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a hard shell.</a:t>
            </a:r>
          </a:p>
        </p:txBody>
      </p:sp>
      <p:pic>
        <p:nvPicPr>
          <p:cNvPr id="25" name="LEAF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842341"/>
            <a:ext cx="490523" cy="5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60170" y="3681131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What am I? </a:t>
            </a:r>
          </a:p>
        </p:txBody>
      </p:sp>
      <p:pic>
        <p:nvPicPr>
          <p:cNvPr id="26" name="LEAF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3549630"/>
            <a:ext cx="490523" cy="54000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755642" y="5656496"/>
            <a:ext cx="1231266" cy="525101"/>
            <a:chOff x="755642" y="5656496"/>
            <a:chExt cx="1231266" cy="525101"/>
          </a:xfrm>
        </p:grpSpPr>
        <p:sp>
          <p:nvSpPr>
            <p:cNvPr id="30" name="Oval 29">
              <a:hlinkClick r:id="rId4" action="ppaction://hlinksldjump"/>
            </p:cNvPr>
            <p:cNvSpPr/>
            <p:nvPr/>
          </p:nvSpPr>
          <p:spPr>
            <a:xfrm>
              <a:off x="755642" y="5656496"/>
              <a:ext cx="525101" cy="525101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2" name="Rounded Rectangle 31">
              <a:hlinkClick r:id="rId4" action="ppaction://hlinksldjump"/>
            </p:cNvPr>
            <p:cNvSpPr/>
            <p:nvPr/>
          </p:nvSpPr>
          <p:spPr>
            <a:xfrm>
              <a:off x="855225" y="5747898"/>
              <a:ext cx="1131683" cy="342299"/>
            </a:xfrm>
            <a:prstGeom prst="roundRect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Previous</a:t>
              </a:r>
            </a:p>
          </p:txBody>
        </p:sp>
      </p:grpSp>
      <p:sp>
        <p:nvSpPr>
          <p:cNvPr id="11" name="Oval 10"/>
          <p:cNvSpPr/>
          <p:nvPr/>
        </p:nvSpPr>
        <p:spPr>
          <a:xfrm>
            <a:off x="3623916" y="4708412"/>
            <a:ext cx="1896168" cy="1896168"/>
          </a:xfrm>
          <a:prstGeom prst="ellipse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Click to reveal 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the answer.</a:t>
            </a:r>
          </a:p>
        </p:txBody>
      </p:sp>
      <p:sp>
        <p:nvSpPr>
          <p:cNvPr id="4" name="Oval 3"/>
          <p:cNvSpPr/>
          <p:nvPr/>
        </p:nvSpPr>
        <p:spPr>
          <a:xfrm>
            <a:off x="3547673" y="4649351"/>
            <a:ext cx="2031472" cy="2031472"/>
          </a:xfrm>
          <a:prstGeom prst="ellipse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4572000" y="1346454"/>
            <a:ext cx="3817436" cy="3804801"/>
            <a:chOff x="4572000" y="1346454"/>
            <a:chExt cx="3817436" cy="3804801"/>
          </a:xfrm>
        </p:grpSpPr>
        <p:sp>
          <p:nvSpPr>
            <p:cNvPr id="18" name="Freeform 17"/>
            <p:cNvSpPr/>
            <p:nvPr/>
          </p:nvSpPr>
          <p:spPr>
            <a:xfrm rot="10800000" flipH="1">
              <a:off x="5884500" y="1346454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5957642" y="1351828"/>
              <a:ext cx="1962364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65186A"/>
                  </a:solidFill>
                </a:rPr>
                <a:t>I am a tortoise!</a:t>
              </a: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2000" y="2510397"/>
              <a:ext cx="3817436" cy="26408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30672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sp>
        <p:nvSpPr>
          <p:cNvPr id="5" name="Rectangle 4"/>
          <p:cNvSpPr/>
          <p:nvPr/>
        </p:nvSpPr>
        <p:spPr>
          <a:xfrm>
            <a:off x="1860170" y="15571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whiskers.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166137" y="5667282"/>
            <a:ext cx="1223296" cy="525101"/>
            <a:chOff x="7166137" y="5667282"/>
            <a:chExt cx="1223296" cy="525101"/>
          </a:xfrm>
        </p:grpSpPr>
        <p:sp>
          <p:nvSpPr>
            <p:cNvPr id="23" name="Oval 22">
              <a:hlinkClick r:id="rId2" action="ppaction://hlinksldjump"/>
            </p:cNvPr>
            <p:cNvSpPr/>
            <p:nvPr/>
          </p:nvSpPr>
          <p:spPr>
            <a:xfrm>
              <a:off x="7864332" y="5667282"/>
              <a:ext cx="525101" cy="525101"/>
            </a:xfrm>
            <a:prstGeom prst="ellipse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ounded Rectangle 16">
              <a:hlinkClick r:id="rId2" action="ppaction://hlinksldjump"/>
            </p:cNvPr>
            <p:cNvSpPr/>
            <p:nvPr/>
          </p:nvSpPr>
          <p:spPr>
            <a:xfrm>
              <a:off x="7166137" y="5758684"/>
              <a:ext cx="1131683" cy="342299"/>
            </a:xfrm>
            <a:prstGeom prst="roundRect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pic>
        <p:nvPicPr>
          <p:cNvPr id="3" name="LEAF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1425688"/>
            <a:ext cx="490523" cy="54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60170" y="2251754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sharp claws.</a:t>
            </a:r>
          </a:p>
        </p:txBody>
      </p:sp>
      <p:pic>
        <p:nvPicPr>
          <p:cNvPr id="24" name="LEAF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120253"/>
            <a:ext cx="490523" cy="54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60170" y="297384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purr.</a:t>
            </a:r>
          </a:p>
        </p:txBody>
      </p:sp>
      <p:pic>
        <p:nvPicPr>
          <p:cNvPr id="25" name="LEAF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842341"/>
            <a:ext cx="490523" cy="5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60170" y="3681131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What am I? </a:t>
            </a:r>
          </a:p>
        </p:txBody>
      </p:sp>
      <p:pic>
        <p:nvPicPr>
          <p:cNvPr id="26" name="LEAF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3549630"/>
            <a:ext cx="490523" cy="54000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755642" y="5656496"/>
            <a:ext cx="1231266" cy="525101"/>
            <a:chOff x="755642" y="5656496"/>
            <a:chExt cx="1231266" cy="525101"/>
          </a:xfrm>
        </p:grpSpPr>
        <p:sp>
          <p:nvSpPr>
            <p:cNvPr id="30" name="Oval 29">
              <a:hlinkClick r:id="rId4" action="ppaction://hlinksldjump"/>
            </p:cNvPr>
            <p:cNvSpPr/>
            <p:nvPr/>
          </p:nvSpPr>
          <p:spPr>
            <a:xfrm>
              <a:off x="755642" y="5656496"/>
              <a:ext cx="525101" cy="525101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ounded Rectangle 31">
              <a:hlinkClick r:id="rId4" action="ppaction://hlinksldjump"/>
            </p:cNvPr>
            <p:cNvSpPr/>
            <p:nvPr/>
          </p:nvSpPr>
          <p:spPr>
            <a:xfrm>
              <a:off x="855225" y="5747898"/>
              <a:ext cx="1131683" cy="342299"/>
            </a:xfrm>
            <a:prstGeom prst="roundRect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Previous</a:t>
              </a:r>
            </a:p>
          </p:txBody>
        </p:sp>
      </p:grpSp>
      <p:sp>
        <p:nvSpPr>
          <p:cNvPr id="11" name="Oval 10"/>
          <p:cNvSpPr/>
          <p:nvPr/>
        </p:nvSpPr>
        <p:spPr>
          <a:xfrm>
            <a:off x="3623916" y="4708412"/>
            <a:ext cx="1896168" cy="1896168"/>
          </a:xfrm>
          <a:prstGeom prst="ellipse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Click to reveal 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the answer.</a:t>
            </a:r>
          </a:p>
        </p:txBody>
      </p:sp>
      <p:sp>
        <p:nvSpPr>
          <p:cNvPr id="4" name="Oval 3"/>
          <p:cNvSpPr/>
          <p:nvPr/>
        </p:nvSpPr>
        <p:spPr>
          <a:xfrm>
            <a:off x="3547673" y="4649351"/>
            <a:ext cx="2031472" cy="2031472"/>
          </a:xfrm>
          <a:prstGeom prst="ellipse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3987776" y="1473201"/>
            <a:ext cx="4602342" cy="3594240"/>
            <a:chOff x="3938257" y="1473201"/>
            <a:chExt cx="4602342" cy="3594240"/>
          </a:xfrm>
        </p:grpSpPr>
        <p:sp>
          <p:nvSpPr>
            <p:cNvPr id="18" name="Freeform 17"/>
            <p:cNvSpPr/>
            <p:nvPr/>
          </p:nvSpPr>
          <p:spPr>
            <a:xfrm rot="10800000" flipH="1">
              <a:off x="4572000" y="1473201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4645142" y="1691350"/>
              <a:ext cx="1962364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65186A"/>
                  </a:solidFill>
                </a:rPr>
                <a:t>I am a cat!</a:t>
              </a: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38257" y="2304502"/>
              <a:ext cx="4602342" cy="276293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9786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sp>
        <p:nvSpPr>
          <p:cNvPr id="5" name="Rectangle 4"/>
          <p:cNvSpPr/>
          <p:nvPr/>
        </p:nvSpPr>
        <p:spPr>
          <a:xfrm>
            <a:off x="1860170" y="15571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scales.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166137" y="5667282"/>
            <a:ext cx="1223296" cy="525101"/>
            <a:chOff x="7166137" y="5667282"/>
            <a:chExt cx="1223296" cy="525101"/>
          </a:xfrm>
        </p:grpSpPr>
        <p:sp>
          <p:nvSpPr>
            <p:cNvPr id="23" name="Oval 22">
              <a:hlinkClick r:id="rId2" action="ppaction://hlinksldjump"/>
            </p:cNvPr>
            <p:cNvSpPr/>
            <p:nvPr/>
          </p:nvSpPr>
          <p:spPr>
            <a:xfrm>
              <a:off x="7864332" y="5667282"/>
              <a:ext cx="525101" cy="525101"/>
            </a:xfrm>
            <a:prstGeom prst="ellipse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ounded Rectangle 16">
              <a:hlinkClick r:id="rId2" action="ppaction://hlinksldjump"/>
            </p:cNvPr>
            <p:cNvSpPr/>
            <p:nvPr/>
          </p:nvSpPr>
          <p:spPr>
            <a:xfrm>
              <a:off x="7166137" y="5758684"/>
              <a:ext cx="1131683" cy="342299"/>
            </a:xfrm>
            <a:prstGeom prst="roundRect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pic>
        <p:nvPicPr>
          <p:cNvPr id="3" name="LEAF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1425688"/>
            <a:ext cx="490523" cy="54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60170" y="2251754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fins.</a:t>
            </a:r>
          </a:p>
        </p:txBody>
      </p:sp>
      <p:pic>
        <p:nvPicPr>
          <p:cNvPr id="24" name="LEAF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120253"/>
            <a:ext cx="490523" cy="54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60170" y="297384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live in water.</a:t>
            </a:r>
          </a:p>
        </p:txBody>
      </p:sp>
      <p:pic>
        <p:nvPicPr>
          <p:cNvPr id="25" name="LEAF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842341"/>
            <a:ext cx="490523" cy="5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60170" y="3681131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What am I? </a:t>
            </a:r>
          </a:p>
        </p:txBody>
      </p:sp>
      <p:pic>
        <p:nvPicPr>
          <p:cNvPr id="26" name="LEAF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3549630"/>
            <a:ext cx="490523" cy="54000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755642" y="5656496"/>
            <a:ext cx="1231266" cy="525101"/>
            <a:chOff x="755642" y="5656496"/>
            <a:chExt cx="1231266" cy="525101"/>
          </a:xfrm>
        </p:grpSpPr>
        <p:sp>
          <p:nvSpPr>
            <p:cNvPr id="30" name="Oval 29">
              <a:hlinkClick r:id="rId4" action="ppaction://hlinksldjump"/>
            </p:cNvPr>
            <p:cNvSpPr/>
            <p:nvPr/>
          </p:nvSpPr>
          <p:spPr>
            <a:xfrm>
              <a:off x="755642" y="5656496"/>
              <a:ext cx="525101" cy="525101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ounded Rectangle 31">
              <a:hlinkClick r:id="rId4" action="ppaction://hlinksldjump"/>
            </p:cNvPr>
            <p:cNvSpPr/>
            <p:nvPr/>
          </p:nvSpPr>
          <p:spPr>
            <a:xfrm>
              <a:off x="855225" y="5747898"/>
              <a:ext cx="1131683" cy="342299"/>
            </a:xfrm>
            <a:prstGeom prst="roundRect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Previous</a:t>
              </a:r>
            </a:p>
          </p:txBody>
        </p:sp>
      </p:grpSp>
      <p:sp>
        <p:nvSpPr>
          <p:cNvPr id="11" name="Oval 10"/>
          <p:cNvSpPr/>
          <p:nvPr/>
        </p:nvSpPr>
        <p:spPr>
          <a:xfrm>
            <a:off x="3623916" y="4708412"/>
            <a:ext cx="1896168" cy="1896168"/>
          </a:xfrm>
          <a:prstGeom prst="ellipse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Click to reveal 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the answer.</a:t>
            </a:r>
          </a:p>
        </p:txBody>
      </p:sp>
      <p:sp>
        <p:nvSpPr>
          <p:cNvPr id="4" name="Oval 3"/>
          <p:cNvSpPr/>
          <p:nvPr/>
        </p:nvSpPr>
        <p:spPr>
          <a:xfrm>
            <a:off x="3547673" y="4649351"/>
            <a:ext cx="2031472" cy="2031472"/>
          </a:xfrm>
          <a:prstGeom prst="ellipse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4252095" y="1473201"/>
            <a:ext cx="4295408" cy="3650490"/>
            <a:chOff x="4202576" y="1473201"/>
            <a:chExt cx="4295408" cy="3650490"/>
          </a:xfrm>
        </p:grpSpPr>
        <p:sp>
          <p:nvSpPr>
            <p:cNvPr id="18" name="Freeform 17"/>
            <p:cNvSpPr/>
            <p:nvPr/>
          </p:nvSpPr>
          <p:spPr>
            <a:xfrm rot="10800000">
              <a:off x="6139894" y="1473201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6213036" y="1474182"/>
              <a:ext cx="1962364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65186A"/>
                  </a:solidFill>
                </a:rPr>
                <a:t>I am a goldfish!</a:t>
              </a: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02576" y="2623944"/>
              <a:ext cx="4295408" cy="249974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905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sp>
        <p:nvSpPr>
          <p:cNvPr id="5" name="Rectangle 4"/>
          <p:cNvSpPr/>
          <p:nvPr/>
        </p:nvSpPr>
        <p:spPr>
          <a:xfrm>
            <a:off x="1860170" y="15571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a long tail.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166137" y="5667282"/>
            <a:ext cx="1223296" cy="525101"/>
            <a:chOff x="7166137" y="5667282"/>
            <a:chExt cx="1223296" cy="525101"/>
          </a:xfrm>
        </p:grpSpPr>
        <p:sp>
          <p:nvSpPr>
            <p:cNvPr id="23" name="Oval 22">
              <a:hlinkClick r:id="rId2" action="ppaction://hlinksldjump"/>
            </p:cNvPr>
            <p:cNvSpPr/>
            <p:nvPr/>
          </p:nvSpPr>
          <p:spPr>
            <a:xfrm>
              <a:off x="7864332" y="5667282"/>
              <a:ext cx="525101" cy="525101"/>
            </a:xfrm>
            <a:prstGeom prst="ellipse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ounded Rectangle 16">
              <a:hlinkClick r:id="rId2" action="ppaction://hlinksldjump"/>
            </p:cNvPr>
            <p:cNvSpPr/>
            <p:nvPr/>
          </p:nvSpPr>
          <p:spPr>
            <a:xfrm>
              <a:off x="7166137" y="5758684"/>
              <a:ext cx="1131683" cy="342299"/>
            </a:xfrm>
            <a:prstGeom prst="roundRect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pic>
        <p:nvPicPr>
          <p:cNvPr id="3" name="LEAF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1425688"/>
            <a:ext cx="490523" cy="54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60170" y="2251754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am very fast.</a:t>
            </a:r>
          </a:p>
        </p:txBody>
      </p:sp>
      <p:pic>
        <p:nvPicPr>
          <p:cNvPr id="24" name="LEAF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120253"/>
            <a:ext cx="490523" cy="54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60170" y="297384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am usually green or brown.</a:t>
            </a:r>
          </a:p>
        </p:txBody>
      </p:sp>
      <p:pic>
        <p:nvPicPr>
          <p:cNvPr id="25" name="LEAF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842341"/>
            <a:ext cx="490523" cy="5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60170" y="3681131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What am I? </a:t>
            </a:r>
          </a:p>
        </p:txBody>
      </p:sp>
      <p:pic>
        <p:nvPicPr>
          <p:cNvPr id="26" name="LEAF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3549630"/>
            <a:ext cx="490523" cy="54000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755642" y="5656496"/>
            <a:ext cx="1231266" cy="525101"/>
            <a:chOff x="755642" y="5656496"/>
            <a:chExt cx="1231266" cy="525101"/>
          </a:xfrm>
        </p:grpSpPr>
        <p:sp>
          <p:nvSpPr>
            <p:cNvPr id="30" name="Oval 29">
              <a:hlinkClick r:id="rId4" action="ppaction://hlinksldjump"/>
            </p:cNvPr>
            <p:cNvSpPr/>
            <p:nvPr/>
          </p:nvSpPr>
          <p:spPr>
            <a:xfrm>
              <a:off x="755642" y="5656496"/>
              <a:ext cx="525101" cy="525101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ounded Rectangle 31">
              <a:hlinkClick r:id="rId4" action="ppaction://hlinksldjump"/>
            </p:cNvPr>
            <p:cNvSpPr/>
            <p:nvPr/>
          </p:nvSpPr>
          <p:spPr>
            <a:xfrm>
              <a:off x="855225" y="5747898"/>
              <a:ext cx="1131683" cy="342299"/>
            </a:xfrm>
            <a:prstGeom prst="roundRect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Previous</a:t>
              </a:r>
            </a:p>
          </p:txBody>
        </p:sp>
      </p:grpSp>
      <p:sp>
        <p:nvSpPr>
          <p:cNvPr id="11" name="Oval 10"/>
          <p:cNvSpPr/>
          <p:nvPr/>
        </p:nvSpPr>
        <p:spPr>
          <a:xfrm>
            <a:off x="3623916" y="4708412"/>
            <a:ext cx="1896168" cy="1896168"/>
          </a:xfrm>
          <a:prstGeom prst="ellipse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Click to reveal 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the answer.</a:t>
            </a:r>
          </a:p>
        </p:txBody>
      </p:sp>
      <p:sp>
        <p:nvSpPr>
          <p:cNvPr id="4" name="Oval 3"/>
          <p:cNvSpPr/>
          <p:nvPr/>
        </p:nvSpPr>
        <p:spPr>
          <a:xfrm>
            <a:off x="3547673" y="4649351"/>
            <a:ext cx="2031472" cy="2031472"/>
          </a:xfrm>
          <a:prstGeom prst="ellipse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4224937" y="1635220"/>
            <a:ext cx="4295408" cy="3137083"/>
            <a:chOff x="4175418" y="1635220"/>
            <a:chExt cx="4295408" cy="3137083"/>
          </a:xfrm>
        </p:grpSpPr>
        <p:sp>
          <p:nvSpPr>
            <p:cNvPr id="18" name="Freeform 17"/>
            <p:cNvSpPr/>
            <p:nvPr/>
          </p:nvSpPr>
          <p:spPr>
            <a:xfrm rot="10800000" flipH="1">
              <a:off x="5470565" y="1635220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5543707" y="1636201"/>
              <a:ext cx="1962364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65186A"/>
                  </a:solidFill>
                </a:rPr>
                <a:t>I am a lizard!</a:t>
              </a: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75418" y="2975332"/>
              <a:ext cx="4295408" cy="179697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7921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sp>
        <p:nvSpPr>
          <p:cNvPr id="5" name="Rectangle 4"/>
          <p:cNvSpPr/>
          <p:nvPr/>
        </p:nvSpPr>
        <p:spPr>
          <a:xfrm>
            <a:off x="1860170" y="15571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can be very colourful.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166137" y="5667282"/>
            <a:ext cx="1223296" cy="525101"/>
            <a:chOff x="7166137" y="5667282"/>
            <a:chExt cx="1223296" cy="525101"/>
          </a:xfrm>
        </p:grpSpPr>
        <p:sp>
          <p:nvSpPr>
            <p:cNvPr id="23" name="Oval 22">
              <a:hlinkClick r:id="rId2" action="ppaction://hlinksldjump"/>
            </p:cNvPr>
            <p:cNvSpPr/>
            <p:nvPr/>
          </p:nvSpPr>
          <p:spPr>
            <a:xfrm>
              <a:off x="7864332" y="5667282"/>
              <a:ext cx="525101" cy="525101"/>
            </a:xfrm>
            <a:prstGeom prst="ellipse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ounded Rectangle 16">
              <a:hlinkClick r:id="rId2" action="ppaction://hlinksldjump"/>
            </p:cNvPr>
            <p:cNvSpPr/>
            <p:nvPr/>
          </p:nvSpPr>
          <p:spPr>
            <a:xfrm>
              <a:off x="7166137" y="5758684"/>
              <a:ext cx="1131683" cy="342299"/>
            </a:xfrm>
            <a:prstGeom prst="roundRect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pic>
        <p:nvPicPr>
          <p:cNvPr id="3" name="LEAF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1425688"/>
            <a:ext cx="490523" cy="54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60170" y="2251754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can talk.</a:t>
            </a:r>
          </a:p>
        </p:txBody>
      </p:sp>
      <p:pic>
        <p:nvPicPr>
          <p:cNvPr id="24" name="LEAF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120253"/>
            <a:ext cx="490523" cy="54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60170" y="297384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wings.</a:t>
            </a:r>
          </a:p>
        </p:txBody>
      </p:sp>
      <p:pic>
        <p:nvPicPr>
          <p:cNvPr id="25" name="LEAF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842341"/>
            <a:ext cx="490523" cy="5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60170" y="3681131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What am I? </a:t>
            </a:r>
          </a:p>
        </p:txBody>
      </p:sp>
      <p:pic>
        <p:nvPicPr>
          <p:cNvPr id="26" name="LEAF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3549630"/>
            <a:ext cx="490523" cy="54000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755642" y="5656496"/>
            <a:ext cx="1231266" cy="525101"/>
            <a:chOff x="755642" y="5656496"/>
            <a:chExt cx="1231266" cy="525101"/>
          </a:xfrm>
        </p:grpSpPr>
        <p:sp>
          <p:nvSpPr>
            <p:cNvPr id="30" name="Oval 29">
              <a:hlinkClick r:id="rId4" action="ppaction://hlinksldjump"/>
            </p:cNvPr>
            <p:cNvSpPr/>
            <p:nvPr/>
          </p:nvSpPr>
          <p:spPr>
            <a:xfrm>
              <a:off x="755642" y="5656496"/>
              <a:ext cx="525101" cy="525101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ounded Rectangle 31">
              <a:hlinkClick r:id="rId4" action="ppaction://hlinksldjump"/>
            </p:cNvPr>
            <p:cNvSpPr/>
            <p:nvPr/>
          </p:nvSpPr>
          <p:spPr>
            <a:xfrm>
              <a:off x="855225" y="5747898"/>
              <a:ext cx="1131683" cy="342299"/>
            </a:xfrm>
            <a:prstGeom prst="roundRect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Previous</a:t>
              </a:r>
            </a:p>
          </p:txBody>
        </p:sp>
      </p:grpSp>
      <p:sp>
        <p:nvSpPr>
          <p:cNvPr id="11" name="Oval 10"/>
          <p:cNvSpPr/>
          <p:nvPr/>
        </p:nvSpPr>
        <p:spPr>
          <a:xfrm>
            <a:off x="3623916" y="4708412"/>
            <a:ext cx="1896168" cy="1896168"/>
          </a:xfrm>
          <a:prstGeom prst="ellipse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Click to reveal 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the answer.</a:t>
            </a:r>
          </a:p>
        </p:txBody>
      </p:sp>
      <p:sp>
        <p:nvSpPr>
          <p:cNvPr id="4" name="Oval 3"/>
          <p:cNvSpPr/>
          <p:nvPr/>
        </p:nvSpPr>
        <p:spPr>
          <a:xfrm>
            <a:off x="3547673" y="4649351"/>
            <a:ext cx="2031472" cy="2031472"/>
          </a:xfrm>
          <a:prstGeom prst="ellipse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4572000" y="1403996"/>
            <a:ext cx="3816350" cy="4386561"/>
            <a:chOff x="4522481" y="1403996"/>
            <a:chExt cx="3816350" cy="4386561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85727" y="1767252"/>
              <a:ext cx="2953104" cy="4023305"/>
            </a:xfrm>
            <a:prstGeom prst="rect">
              <a:avLst/>
            </a:prstGeom>
          </p:spPr>
        </p:pic>
        <p:sp>
          <p:nvSpPr>
            <p:cNvPr id="18" name="Freeform 17"/>
            <p:cNvSpPr/>
            <p:nvPr/>
          </p:nvSpPr>
          <p:spPr>
            <a:xfrm rot="10800000" flipH="1">
              <a:off x="4522481" y="1403996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4595623" y="1404977"/>
              <a:ext cx="1962364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65186A"/>
                  </a:solidFill>
                </a:rPr>
                <a:t>I am a parrot!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70036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sp>
        <p:nvSpPr>
          <p:cNvPr id="5" name="Rectangle 4"/>
          <p:cNvSpPr/>
          <p:nvPr/>
        </p:nvSpPr>
        <p:spPr>
          <a:xfrm>
            <a:off x="1860170" y="15571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squeak.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166137" y="5667282"/>
            <a:ext cx="1223296" cy="525101"/>
            <a:chOff x="7166137" y="5667282"/>
            <a:chExt cx="1223296" cy="525101"/>
          </a:xfrm>
        </p:grpSpPr>
        <p:sp>
          <p:nvSpPr>
            <p:cNvPr id="23" name="Oval 22">
              <a:hlinkClick r:id="rId2" action="ppaction://hlinksldjump"/>
            </p:cNvPr>
            <p:cNvSpPr/>
            <p:nvPr/>
          </p:nvSpPr>
          <p:spPr>
            <a:xfrm>
              <a:off x="7864332" y="5667282"/>
              <a:ext cx="525101" cy="525101"/>
            </a:xfrm>
            <a:prstGeom prst="ellipse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ounded Rectangle 16">
              <a:hlinkClick r:id="rId2" action="ppaction://hlinksldjump"/>
            </p:cNvPr>
            <p:cNvSpPr/>
            <p:nvPr/>
          </p:nvSpPr>
          <p:spPr>
            <a:xfrm>
              <a:off x="7166137" y="5758684"/>
              <a:ext cx="1131683" cy="342299"/>
            </a:xfrm>
            <a:prstGeom prst="roundRect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pic>
        <p:nvPicPr>
          <p:cNvPr id="3" name="LEAF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1425688"/>
            <a:ext cx="490523" cy="54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60170" y="2251754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eat hay.</a:t>
            </a:r>
          </a:p>
        </p:txBody>
      </p:sp>
      <p:pic>
        <p:nvPicPr>
          <p:cNvPr id="24" name="LEAF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120253"/>
            <a:ext cx="490523" cy="54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60170" y="297384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live in a hutch.</a:t>
            </a:r>
          </a:p>
        </p:txBody>
      </p:sp>
      <p:pic>
        <p:nvPicPr>
          <p:cNvPr id="25" name="LEAF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842341"/>
            <a:ext cx="490523" cy="5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60170" y="3681131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What am I? </a:t>
            </a:r>
          </a:p>
        </p:txBody>
      </p:sp>
      <p:pic>
        <p:nvPicPr>
          <p:cNvPr id="26" name="LEAF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3549630"/>
            <a:ext cx="490523" cy="54000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755642" y="5656496"/>
            <a:ext cx="1231266" cy="525101"/>
            <a:chOff x="755642" y="5656496"/>
            <a:chExt cx="1231266" cy="525101"/>
          </a:xfrm>
        </p:grpSpPr>
        <p:sp>
          <p:nvSpPr>
            <p:cNvPr id="30" name="Oval 29">
              <a:hlinkClick r:id="rId4" action="ppaction://hlinksldjump"/>
            </p:cNvPr>
            <p:cNvSpPr/>
            <p:nvPr/>
          </p:nvSpPr>
          <p:spPr>
            <a:xfrm>
              <a:off x="755642" y="5656496"/>
              <a:ext cx="525101" cy="525101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ounded Rectangle 31">
              <a:hlinkClick r:id="rId4" action="ppaction://hlinksldjump"/>
            </p:cNvPr>
            <p:cNvSpPr/>
            <p:nvPr/>
          </p:nvSpPr>
          <p:spPr>
            <a:xfrm>
              <a:off x="855225" y="5747898"/>
              <a:ext cx="1131683" cy="342299"/>
            </a:xfrm>
            <a:prstGeom prst="roundRect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Previous</a:t>
              </a:r>
            </a:p>
          </p:txBody>
        </p:sp>
      </p:grpSp>
      <p:sp>
        <p:nvSpPr>
          <p:cNvPr id="11" name="Oval 10"/>
          <p:cNvSpPr/>
          <p:nvPr/>
        </p:nvSpPr>
        <p:spPr>
          <a:xfrm>
            <a:off x="3623916" y="4708412"/>
            <a:ext cx="1896168" cy="1896168"/>
          </a:xfrm>
          <a:prstGeom prst="ellipse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Click to reveal 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the answer.</a:t>
            </a:r>
          </a:p>
        </p:txBody>
      </p:sp>
      <p:sp>
        <p:nvSpPr>
          <p:cNvPr id="4" name="Oval 3"/>
          <p:cNvSpPr/>
          <p:nvPr/>
        </p:nvSpPr>
        <p:spPr>
          <a:xfrm>
            <a:off x="3547673" y="4649351"/>
            <a:ext cx="2031472" cy="2031472"/>
          </a:xfrm>
          <a:prstGeom prst="ellipse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4316062" y="1714144"/>
            <a:ext cx="4144716" cy="3285705"/>
            <a:chOff x="4266543" y="1663364"/>
            <a:chExt cx="4144716" cy="3285705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66543" y="3013896"/>
              <a:ext cx="4144716" cy="1935173"/>
            </a:xfrm>
            <a:prstGeom prst="rect">
              <a:avLst/>
            </a:prstGeom>
          </p:spPr>
        </p:pic>
        <p:sp>
          <p:nvSpPr>
            <p:cNvPr id="18" name="Freeform 17"/>
            <p:cNvSpPr/>
            <p:nvPr/>
          </p:nvSpPr>
          <p:spPr>
            <a:xfrm rot="10800000">
              <a:off x="5513353" y="1663364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5586495" y="1664345"/>
              <a:ext cx="1962364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65186A"/>
                  </a:solidFill>
                </a:rPr>
                <a:t>I am a guinea pig!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7939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sp>
        <p:nvSpPr>
          <p:cNvPr id="5" name="Rectangle 4"/>
          <p:cNvSpPr/>
          <p:nvPr/>
        </p:nvSpPr>
        <p:spPr>
          <a:xfrm>
            <a:off x="1860170" y="15571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a long tongue.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166137" y="5667282"/>
            <a:ext cx="1223296" cy="525101"/>
            <a:chOff x="7166137" y="5667282"/>
            <a:chExt cx="1223296" cy="525101"/>
          </a:xfrm>
        </p:grpSpPr>
        <p:sp>
          <p:nvSpPr>
            <p:cNvPr id="23" name="Oval 22">
              <a:hlinkClick r:id="rId2" action="ppaction://hlinksldjump"/>
            </p:cNvPr>
            <p:cNvSpPr/>
            <p:nvPr/>
          </p:nvSpPr>
          <p:spPr>
            <a:xfrm>
              <a:off x="7864332" y="5667282"/>
              <a:ext cx="525101" cy="525101"/>
            </a:xfrm>
            <a:prstGeom prst="ellipse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ounded Rectangle 16">
              <a:hlinkClick r:id="rId2" action="ppaction://hlinksldjump"/>
            </p:cNvPr>
            <p:cNvSpPr/>
            <p:nvPr/>
          </p:nvSpPr>
          <p:spPr>
            <a:xfrm>
              <a:off x="7166137" y="5758684"/>
              <a:ext cx="1131683" cy="342299"/>
            </a:xfrm>
            <a:prstGeom prst="roundRect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pic>
        <p:nvPicPr>
          <p:cNvPr id="3" name="LEAF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1425688"/>
            <a:ext cx="490523" cy="54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60170" y="2251754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no legs.</a:t>
            </a:r>
          </a:p>
        </p:txBody>
      </p:sp>
      <p:pic>
        <p:nvPicPr>
          <p:cNvPr id="24" name="LEAF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120253"/>
            <a:ext cx="490523" cy="54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60170" y="297384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scales.</a:t>
            </a:r>
          </a:p>
        </p:txBody>
      </p:sp>
      <p:pic>
        <p:nvPicPr>
          <p:cNvPr id="25" name="LEAF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842341"/>
            <a:ext cx="490523" cy="5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60170" y="3681131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What am I? </a:t>
            </a:r>
          </a:p>
        </p:txBody>
      </p:sp>
      <p:pic>
        <p:nvPicPr>
          <p:cNvPr id="26" name="LEAF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3549630"/>
            <a:ext cx="490523" cy="54000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755642" y="5656496"/>
            <a:ext cx="1231266" cy="525101"/>
            <a:chOff x="755642" y="5656496"/>
            <a:chExt cx="1231266" cy="525101"/>
          </a:xfrm>
        </p:grpSpPr>
        <p:sp>
          <p:nvSpPr>
            <p:cNvPr id="30" name="Oval 29">
              <a:hlinkClick r:id="rId4" action="ppaction://hlinksldjump"/>
            </p:cNvPr>
            <p:cNvSpPr/>
            <p:nvPr/>
          </p:nvSpPr>
          <p:spPr>
            <a:xfrm>
              <a:off x="755642" y="5656496"/>
              <a:ext cx="525101" cy="525101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ounded Rectangle 31">
              <a:hlinkClick r:id="rId4" action="ppaction://hlinksldjump"/>
            </p:cNvPr>
            <p:cNvSpPr/>
            <p:nvPr/>
          </p:nvSpPr>
          <p:spPr>
            <a:xfrm>
              <a:off x="855225" y="5747898"/>
              <a:ext cx="1131683" cy="342299"/>
            </a:xfrm>
            <a:prstGeom prst="roundRect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Previous</a:t>
              </a:r>
            </a:p>
          </p:txBody>
        </p:sp>
      </p:grpSp>
      <p:sp>
        <p:nvSpPr>
          <p:cNvPr id="11" name="Oval 10"/>
          <p:cNvSpPr/>
          <p:nvPr/>
        </p:nvSpPr>
        <p:spPr>
          <a:xfrm>
            <a:off x="3623916" y="4708412"/>
            <a:ext cx="1896168" cy="1896168"/>
          </a:xfrm>
          <a:prstGeom prst="ellipse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Click to reveal 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the answer.</a:t>
            </a:r>
          </a:p>
        </p:txBody>
      </p:sp>
      <p:sp>
        <p:nvSpPr>
          <p:cNvPr id="4" name="Oval 3"/>
          <p:cNvSpPr/>
          <p:nvPr/>
        </p:nvSpPr>
        <p:spPr>
          <a:xfrm>
            <a:off x="3547673" y="4649351"/>
            <a:ext cx="2031472" cy="2031472"/>
          </a:xfrm>
          <a:prstGeom prst="ellipse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4170087" y="2099313"/>
            <a:ext cx="4381942" cy="2900634"/>
            <a:chOff x="4116269" y="2150381"/>
            <a:chExt cx="4381942" cy="2900634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9907" y="2576575"/>
              <a:ext cx="3538304" cy="2474440"/>
            </a:xfrm>
            <a:prstGeom prst="rect">
              <a:avLst/>
            </a:prstGeom>
          </p:spPr>
        </p:pic>
        <p:sp>
          <p:nvSpPr>
            <p:cNvPr id="18" name="Freeform 17"/>
            <p:cNvSpPr/>
            <p:nvPr/>
          </p:nvSpPr>
          <p:spPr>
            <a:xfrm rot="10800000" flipH="1">
              <a:off x="4116269" y="2150381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4167068" y="2167841"/>
              <a:ext cx="1962364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65186A"/>
                  </a:solidFill>
                </a:rPr>
                <a:t>I am a snake!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86184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sp>
        <p:nvSpPr>
          <p:cNvPr id="5" name="Rectangle 4"/>
          <p:cNvSpPr/>
          <p:nvPr/>
        </p:nvSpPr>
        <p:spPr>
          <a:xfrm>
            <a:off x="1860170" y="15571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big ears.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166137" y="5667282"/>
            <a:ext cx="1223296" cy="525101"/>
            <a:chOff x="7166137" y="5667282"/>
            <a:chExt cx="1223296" cy="525101"/>
          </a:xfrm>
        </p:grpSpPr>
        <p:sp>
          <p:nvSpPr>
            <p:cNvPr id="23" name="Oval 22">
              <a:hlinkClick r:id="rId2" action="ppaction://hlinksldjump"/>
            </p:cNvPr>
            <p:cNvSpPr/>
            <p:nvPr/>
          </p:nvSpPr>
          <p:spPr>
            <a:xfrm>
              <a:off x="7864332" y="5667282"/>
              <a:ext cx="525101" cy="525101"/>
            </a:xfrm>
            <a:prstGeom prst="ellipse">
              <a:avLst/>
            </a:prstGeom>
            <a:solidFill>
              <a:srgbClr val="651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ounded Rectangle 16">
              <a:hlinkClick r:id="rId2" action="ppaction://hlinksldjump"/>
            </p:cNvPr>
            <p:cNvSpPr/>
            <p:nvPr/>
          </p:nvSpPr>
          <p:spPr>
            <a:xfrm>
              <a:off x="7166137" y="5758684"/>
              <a:ext cx="1131683" cy="342299"/>
            </a:xfrm>
            <a:prstGeom prst="roundRect">
              <a:avLst/>
            </a:prstGeom>
            <a:solidFill>
              <a:srgbClr val="651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End</a:t>
              </a:r>
            </a:p>
          </p:txBody>
        </p:sp>
      </p:grpSp>
      <p:pic>
        <p:nvPicPr>
          <p:cNvPr id="3" name="LEAF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1425688"/>
            <a:ext cx="490523" cy="54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60170" y="2251754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eat carrots.</a:t>
            </a:r>
          </a:p>
        </p:txBody>
      </p:sp>
      <p:pic>
        <p:nvPicPr>
          <p:cNvPr id="24" name="LEAF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120253"/>
            <a:ext cx="490523" cy="54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60170" y="297384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a fluffy tail.</a:t>
            </a:r>
          </a:p>
        </p:txBody>
      </p:sp>
      <p:pic>
        <p:nvPicPr>
          <p:cNvPr id="25" name="LEAF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842341"/>
            <a:ext cx="490523" cy="5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60170" y="3681131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What am I? </a:t>
            </a:r>
          </a:p>
        </p:txBody>
      </p:sp>
      <p:pic>
        <p:nvPicPr>
          <p:cNvPr id="26" name="LEAF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3549630"/>
            <a:ext cx="490523" cy="54000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755642" y="5656496"/>
            <a:ext cx="1231266" cy="525101"/>
            <a:chOff x="755642" y="5656496"/>
            <a:chExt cx="1231266" cy="525101"/>
          </a:xfrm>
        </p:grpSpPr>
        <p:sp>
          <p:nvSpPr>
            <p:cNvPr id="30" name="Oval 29">
              <a:hlinkClick r:id="rId4" action="ppaction://hlinksldjump"/>
            </p:cNvPr>
            <p:cNvSpPr/>
            <p:nvPr/>
          </p:nvSpPr>
          <p:spPr>
            <a:xfrm>
              <a:off x="755642" y="5656496"/>
              <a:ext cx="525101" cy="525101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ounded Rectangle 31">
              <a:hlinkClick r:id="rId4" action="ppaction://hlinksldjump"/>
            </p:cNvPr>
            <p:cNvSpPr/>
            <p:nvPr/>
          </p:nvSpPr>
          <p:spPr>
            <a:xfrm>
              <a:off x="855225" y="5747898"/>
              <a:ext cx="1131683" cy="342299"/>
            </a:xfrm>
            <a:prstGeom prst="roundRect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Previous</a:t>
              </a:r>
            </a:p>
          </p:txBody>
        </p:sp>
      </p:grpSp>
      <p:sp>
        <p:nvSpPr>
          <p:cNvPr id="11" name="Oval 10"/>
          <p:cNvSpPr/>
          <p:nvPr/>
        </p:nvSpPr>
        <p:spPr>
          <a:xfrm>
            <a:off x="3623916" y="4708412"/>
            <a:ext cx="1896168" cy="1896168"/>
          </a:xfrm>
          <a:prstGeom prst="ellipse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Click to reveal 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the answer.</a:t>
            </a:r>
          </a:p>
        </p:txBody>
      </p:sp>
      <p:sp>
        <p:nvSpPr>
          <p:cNvPr id="4" name="Oval 3"/>
          <p:cNvSpPr/>
          <p:nvPr/>
        </p:nvSpPr>
        <p:spPr>
          <a:xfrm>
            <a:off x="3547673" y="4649351"/>
            <a:ext cx="2031472" cy="2031472"/>
          </a:xfrm>
          <a:prstGeom prst="ellipse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4170087" y="1473201"/>
            <a:ext cx="4366782" cy="4117838"/>
            <a:chOff x="4116269" y="1524269"/>
            <a:chExt cx="4366782" cy="4117838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94170" y="1524269"/>
              <a:ext cx="3088881" cy="4117838"/>
            </a:xfrm>
            <a:prstGeom prst="rect">
              <a:avLst/>
            </a:prstGeom>
          </p:spPr>
        </p:pic>
        <p:sp>
          <p:nvSpPr>
            <p:cNvPr id="18" name="Freeform 17"/>
            <p:cNvSpPr/>
            <p:nvPr/>
          </p:nvSpPr>
          <p:spPr>
            <a:xfrm rot="10800000" flipH="1">
              <a:off x="4116269" y="1700585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4167068" y="1718045"/>
              <a:ext cx="1962364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65186A"/>
                  </a:solidFill>
                </a:rPr>
                <a:t>I am a rabbit!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51216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442</TotalTime>
  <Words>354</Words>
  <Application>Microsoft Office PowerPoint</Application>
  <PresentationFormat>On-screen Show (4:3)</PresentationFormat>
  <Paragraphs>94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Twinkl</vt:lpstr>
      <vt:lpstr>Calibri</vt:lpstr>
      <vt:lpstr>Office Theme</vt:lpstr>
      <vt:lpstr>PowerPoint Presentation</vt:lpstr>
      <vt:lpstr>What Am I?</vt:lpstr>
      <vt:lpstr>What Am I?</vt:lpstr>
      <vt:lpstr>What Am I?</vt:lpstr>
      <vt:lpstr>What Am I?</vt:lpstr>
      <vt:lpstr>What Am I?</vt:lpstr>
      <vt:lpstr>What Am I?</vt:lpstr>
      <vt:lpstr>What Am I?</vt:lpstr>
      <vt:lpstr>What Am I?</vt:lpstr>
      <vt:lpstr>What Am I?</vt:lpstr>
      <vt:lpstr>What Am I?</vt:lpstr>
      <vt:lpstr>What Am I?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Katie Bedford</cp:lastModifiedBy>
  <cp:revision>38</cp:revision>
  <dcterms:created xsi:type="dcterms:W3CDTF">2019-02-12T16:51:11Z</dcterms:created>
  <dcterms:modified xsi:type="dcterms:W3CDTF">2020-05-26T16:24:56Z</dcterms:modified>
</cp:coreProperties>
</file>