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5949A-C90C-4ACF-9749-C0D6CFBAA8F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4631D-D769-44B5-B0F7-90492316C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210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5949A-C90C-4ACF-9749-C0D6CFBAA8F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4631D-D769-44B5-B0F7-90492316C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976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5949A-C90C-4ACF-9749-C0D6CFBAA8F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4631D-D769-44B5-B0F7-90492316C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239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5949A-C90C-4ACF-9749-C0D6CFBAA8F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4631D-D769-44B5-B0F7-90492316C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238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5949A-C90C-4ACF-9749-C0D6CFBAA8F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4631D-D769-44B5-B0F7-90492316C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016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5949A-C90C-4ACF-9749-C0D6CFBAA8F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4631D-D769-44B5-B0F7-90492316C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64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5949A-C90C-4ACF-9749-C0D6CFBAA8F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4631D-D769-44B5-B0F7-90492316C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58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5949A-C90C-4ACF-9749-C0D6CFBAA8F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4631D-D769-44B5-B0F7-90492316C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056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5949A-C90C-4ACF-9749-C0D6CFBAA8F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4631D-D769-44B5-B0F7-90492316C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184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5949A-C90C-4ACF-9749-C0D6CFBAA8F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4631D-D769-44B5-B0F7-90492316C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689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5949A-C90C-4ACF-9749-C0D6CFBAA8F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4631D-D769-44B5-B0F7-90492316C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904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5949A-C90C-4ACF-9749-C0D6CFBAA8F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04631D-D769-44B5-B0F7-90492316C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433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reative Colorful Math Fractions Dark Background Interesting Funny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241696" y="2644170"/>
            <a:ext cx="688361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One and Lots</a:t>
            </a:r>
            <a:endParaRPr lang="en-US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4244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74000">
              <a:schemeClr val="tx1">
                <a:lumMod val="75000"/>
                <a:lumOff val="25000"/>
              </a:schemeClr>
            </a:gs>
            <a:gs pos="83000">
              <a:schemeClr val="tx1">
                <a:lumMod val="85000"/>
                <a:lumOff val="15000"/>
              </a:schemeClr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One Flower Delivery Lond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420586"/>
            <a:ext cx="3866806" cy="475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lush Flower Arrangement in Glass Vase | Artificial Plants - B&amp;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1403" y="1420586"/>
            <a:ext cx="4285797" cy="475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48597" y="497256"/>
            <a:ext cx="33951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One flower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41999" y="497256"/>
            <a:ext cx="44046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Lots of</a:t>
            </a:r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flowers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78927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74000">
              <a:schemeClr val="tx1">
                <a:lumMod val="75000"/>
                <a:lumOff val="25000"/>
              </a:schemeClr>
            </a:gs>
            <a:gs pos="83000">
              <a:schemeClr val="tx1">
                <a:lumMod val="85000"/>
                <a:lumOff val="15000"/>
              </a:schemeClr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Mattel Disney Cars DXV45 Die-Cast Rust-Eze Racing Center Lightning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2501900"/>
            <a:ext cx="4587551" cy="299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Lightning McQueen Disney Pixar Cars Lot Daredevil Rocket Moving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674" y="2501900"/>
            <a:ext cx="4967735" cy="299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98181" y="1424356"/>
            <a:ext cx="2403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One car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28823" y="1424356"/>
            <a:ext cx="34134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Lots of cars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9863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74000">
              <a:schemeClr val="tx1">
                <a:lumMod val="75000"/>
                <a:lumOff val="25000"/>
              </a:schemeClr>
            </a:gs>
            <a:gs pos="83000">
              <a:schemeClr val="tx1">
                <a:lumMod val="85000"/>
                <a:lumOff val="15000"/>
              </a:schemeClr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hoosing a Dog Part One: Adopt or Buy? | Dog Star Dai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4" y="1998661"/>
            <a:ext cx="4073525" cy="4060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Lots Of Dogs Stock Photos, Pictures &amp; Royalty-Free I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675" y="2824162"/>
            <a:ext cx="5829300" cy="193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348539" y="979856"/>
            <a:ext cx="26019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One dog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78327" y="1025085"/>
            <a:ext cx="36199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Lots of dogs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6563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74000">
              <a:schemeClr val="tx1">
                <a:lumMod val="75000"/>
                <a:lumOff val="25000"/>
              </a:schemeClr>
            </a:gs>
            <a:gs pos="83000">
              <a:schemeClr val="tx1">
                <a:lumMod val="85000"/>
                <a:lumOff val="15000"/>
              </a:schemeClr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rayola Single Crayon - Yell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4" y="2068512"/>
            <a:ext cx="3824287" cy="3824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olve lots of new crayons jigsaw puzzle online with 80 pie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075" y="2068512"/>
            <a:ext cx="4438650" cy="3824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02266" y="738556"/>
            <a:ext cx="34453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One crayon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204075" y="749442"/>
            <a:ext cx="44632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Lots of crayons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12103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74000">
              <a:schemeClr val="tx1">
                <a:lumMod val="75000"/>
                <a:lumOff val="25000"/>
              </a:schemeClr>
            </a:gs>
            <a:gs pos="83000">
              <a:schemeClr val="tx1">
                <a:lumMod val="85000"/>
                <a:lumOff val="15000"/>
              </a:schemeClr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ampaign launched to get Mr Tumble on the next Strictly Come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2616199"/>
            <a:ext cx="4445000" cy="233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Mr Tumble Something Special - Home | Face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5" y="2616199"/>
            <a:ext cx="5528234" cy="233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08455" y="1449756"/>
            <a:ext cx="35072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One person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07734" y="1449756"/>
            <a:ext cx="42530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Lots of people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6087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74000">
              <a:schemeClr val="tx1">
                <a:lumMod val="75000"/>
                <a:lumOff val="25000"/>
              </a:schemeClr>
            </a:gs>
            <a:gs pos="83000">
              <a:schemeClr val="tx1">
                <a:lumMod val="85000"/>
                <a:lumOff val="15000"/>
              </a:schemeClr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ootball Iron On Transfer - GM Craft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" y="2108200"/>
            <a:ext cx="4152900" cy="415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Football - 30 x 1.5&quot; / 4CM Rice Paper Cake Toppers - FREE P&amp;P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4" name="Picture 6" descr="TFM Networks Show Their Support | Comms Busine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175" y="2108200"/>
            <a:ext cx="3870325" cy="415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999038" y="1081456"/>
            <a:ext cx="37761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One football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23205" y="1081456"/>
            <a:ext cx="47940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Lots of footballs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619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74000">
              <a:schemeClr val="tx1">
                <a:lumMod val="75000"/>
                <a:lumOff val="25000"/>
              </a:schemeClr>
            </a:gs>
            <a:gs pos="83000">
              <a:schemeClr val="tx1">
                <a:lumMod val="85000"/>
                <a:lumOff val="15000"/>
              </a:schemeClr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What is a Cupcake Stand? (with pictures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1783555"/>
            <a:ext cx="3565525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Lots Of Rainbow Cupcakes Stock Photo - Download Image Now - iSt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75" y="2374899"/>
            <a:ext cx="4624511" cy="308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620267" y="497256"/>
            <a:ext cx="38518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One cupcake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628655" y="497256"/>
            <a:ext cx="4869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Lots of cupcakes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90779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74000">
              <a:schemeClr val="tx1">
                <a:lumMod val="75000"/>
                <a:lumOff val="25000"/>
              </a:schemeClr>
            </a:gs>
            <a:gs pos="83000">
              <a:schemeClr val="tx1">
                <a:lumMod val="85000"/>
                <a:lumOff val="15000"/>
              </a:schemeClr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Giving Back for the Holiday…One Teddy Bear at a Time | Six Blue Petal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20" name="Picture 4" descr="Birthday Gifts to India Send cakes roses Children Kids Toys Game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765299"/>
            <a:ext cx="3933825" cy="4487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Lots of small old teddy bears for adoption at ShabbyGoesLucky'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500" y="1765299"/>
            <a:ext cx="4697412" cy="4487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955260" y="497256"/>
            <a:ext cx="31818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One </a:t>
            </a:r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teddy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230018" y="508142"/>
            <a:ext cx="43888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Lots of teddies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13817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43</Words>
  <Application>Microsoft Office PowerPoint</Application>
  <PresentationFormat>Widescreen</PresentationFormat>
  <Paragraphs>17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Rabbits</dc:creator>
  <cp:lastModifiedBy>Ruth Hill</cp:lastModifiedBy>
  <cp:revision>4</cp:revision>
  <dcterms:created xsi:type="dcterms:W3CDTF">2020-06-17T09:25:00Z</dcterms:created>
  <dcterms:modified xsi:type="dcterms:W3CDTF">2020-06-18T12:30:09Z</dcterms:modified>
</cp:coreProperties>
</file>