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7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203C-5288-43A1-827A-8FB7CDD3B137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ED02-CDDE-442F-8B50-05D36BDEE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36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203C-5288-43A1-827A-8FB7CDD3B137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ED02-CDDE-442F-8B50-05D36BDEE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05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203C-5288-43A1-827A-8FB7CDD3B137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ED02-CDDE-442F-8B50-05D36BDEE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419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203C-5288-43A1-827A-8FB7CDD3B137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ED02-CDDE-442F-8B50-05D36BDEE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933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203C-5288-43A1-827A-8FB7CDD3B137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ED02-CDDE-442F-8B50-05D36BDEE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841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203C-5288-43A1-827A-8FB7CDD3B137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ED02-CDDE-442F-8B50-05D36BDEE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149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203C-5288-43A1-827A-8FB7CDD3B137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ED02-CDDE-442F-8B50-05D36BDEE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261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203C-5288-43A1-827A-8FB7CDD3B137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ED02-CDDE-442F-8B50-05D36BDEE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289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203C-5288-43A1-827A-8FB7CDD3B137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ED02-CDDE-442F-8B50-05D36BDEE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699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203C-5288-43A1-827A-8FB7CDD3B137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ED02-CDDE-442F-8B50-05D36BDEE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530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203C-5288-43A1-827A-8FB7CDD3B137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4ED02-CDDE-442F-8B50-05D36BDEE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346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0203C-5288-43A1-827A-8FB7CDD3B137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4ED02-CDDE-442F-8B50-05D36BDEE9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340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microsoft.com/office/2007/relationships/hdphoto" Target="../media/hdphoto3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6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8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microsoft.com/office/2007/relationships/hdphoto" Target="../media/hdphoto7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22035" y="781483"/>
            <a:ext cx="494235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Wake up Mummy bear!</a:t>
            </a:r>
            <a:endParaRPr lang="en-US" sz="5400" b="1" cap="none" spc="0" dirty="0">
              <a:ln w="22225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049" y="484503"/>
            <a:ext cx="4404888" cy="6151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719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462" y="1676569"/>
            <a:ext cx="5560927" cy="444604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23703" y="296091"/>
            <a:ext cx="47026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Mummy bear yawned.  It was time for a sleep.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7528560" y="2486298"/>
            <a:ext cx="4310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But baby bear wasn’t tired.</a:t>
            </a:r>
            <a:endParaRPr lang="en-GB" sz="3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431" l="538" r="100000">
                        <a14:foregroundMark x1="41077" y1="27539" x2="66462" y2="2087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94084" y="3625667"/>
            <a:ext cx="2918438" cy="276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97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1765" l="0" r="100000"/>
                    </a14:imgEffect>
                  </a14:imgLayer>
                </a14:imgProps>
              </a:ext>
            </a:extLst>
          </a:blip>
          <a:srcRect b="8270"/>
          <a:stretch/>
        </p:blipFill>
        <p:spPr>
          <a:xfrm>
            <a:off x="5255157" y="3368313"/>
            <a:ext cx="6504055" cy="33808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8817" y="2416489"/>
            <a:ext cx="4310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‘Wake up Mummy bear!’ said baby bear.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7001691" y="2568578"/>
            <a:ext cx="5059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‘</a:t>
            </a:r>
            <a:r>
              <a:rPr lang="en-GB" sz="3600" dirty="0" err="1" smtClean="0"/>
              <a:t>Shh</a:t>
            </a:r>
            <a:r>
              <a:rPr lang="en-GB" sz="3600" dirty="0" smtClean="0"/>
              <a:t>!’ </a:t>
            </a:r>
            <a:r>
              <a:rPr lang="en-GB" sz="3600" dirty="0"/>
              <a:t>s</a:t>
            </a:r>
            <a:r>
              <a:rPr lang="en-GB" sz="3600" dirty="0" smtClean="0"/>
              <a:t>aid Mummy bear.</a:t>
            </a:r>
            <a:endParaRPr lang="en-GB" sz="3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3796" l="10000" r="90000">
                        <a14:foregroundMark x1="44800" y1="26019" x2="65700" y2="25741"/>
                        <a14:foregroundMark x1="47900" y1="26296" x2="50700" y2="31481"/>
                      </a14:backgroundRemoval>
                    </a14:imgEffect>
                  </a14:imgLayer>
                </a14:imgProps>
              </a:ext>
            </a:extLst>
          </a:blip>
          <a:srcRect b="7616"/>
          <a:stretch/>
        </p:blipFill>
        <p:spPr>
          <a:xfrm>
            <a:off x="1341121" y="3851477"/>
            <a:ext cx="2782839" cy="277658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805646" y="473669"/>
            <a:ext cx="30567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 smtClean="0">
                <a:latin typeface="Arial Black" panose="020B0A04020102020204" pitchFamily="34" charset="0"/>
              </a:rPr>
              <a:t>LOUD!!</a:t>
            </a:r>
            <a:endParaRPr lang="en-GB" sz="5400" b="1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99266" y="935334"/>
            <a:ext cx="269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Ink Free" panose="03080402000500000000" pitchFamily="66" charset="0"/>
              </a:rPr>
              <a:t>Quiet….</a:t>
            </a:r>
            <a:endParaRPr lang="en-GB" sz="5400" dirty="0">
              <a:latin typeface="Ink Free" panose="030804020005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0" r="9916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6754" y="-588120"/>
            <a:ext cx="3087585" cy="3970237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969623" y="243840"/>
            <a:ext cx="374468" cy="3309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181844" y="574766"/>
            <a:ext cx="583871" cy="2906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272346" y="1183436"/>
            <a:ext cx="505292" cy="7014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274423" y="1643319"/>
            <a:ext cx="531223" cy="3169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313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CC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0931" l="100" r="100000">
                        <a14:foregroundMark x1="36900" y1="39576" x2="50500" y2="26973"/>
                        <a14:foregroundMark x1="37600" y1="33922" x2="44600" y2="41343"/>
                        <a14:foregroundMark x1="38600" y1="40636" x2="36200" y2="35453"/>
                        <a14:foregroundMark x1="71200" y1="39340" x2="71200" y2="39340"/>
                        <a14:foregroundMark x1="52000" y1="34747" x2="57000" y2="31213"/>
                        <a14:foregroundMark x1="94100" y1="11190" x2="95600" y2="8009"/>
                        <a14:foregroundMark x1="95500" y1="9894" x2="99700" y2="13545"/>
                        <a14:backgroundMark x1="3500" y1="41107" x2="22100" y2="3298"/>
                        <a14:backgroundMark x1="1100" y1="84923" x2="6900" y2="88928"/>
                        <a14:backgroundMark x1="34900" y1="57833" x2="97800" y2="75736"/>
                        <a14:backgroundMark x1="35900" y1="43110" x2="32400" y2="34393"/>
                        <a14:backgroundMark x1="36400" y1="25442" x2="61800" y2="2356"/>
                        <a14:backgroundMark x1="51000" y1="14605" x2="97600" y2="118"/>
                      </a14:backgroundRemoval>
                    </a14:imgEffect>
                  </a14:imgLayer>
                </a14:imgProps>
              </a:ext>
            </a:extLst>
          </a:blip>
          <a:srcRect b="9539"/>
          <a:stretch/>
        </p:blipFill>
        <p:spPr>
          <a:xfrm rot="1723888">
            <a:off x="491859" y="380560"/>
            <a:ext cx="3316537" cy="25471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1765" l="0" r="100000"/>
                    </a14:imgEffect>
                  </a14:imgLayer>
                </a14:imgProps>
              </a:ext>
            </a:extLst>
          </a:blip>
          <a:srcRect b="8270"/>
          <a:stretch/>
        </p:blipFill>
        <p:spPr>
          <a:xfrm>
            <a:off x="5255157" y="3368313"/>
            <a:ext cx="6504055" cy="33808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3192" y="2568704"/>
            <a:ext cx="4310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‘Wake up Mummy bear!’ said baby bear.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6862354" y="2625636"/>
            <a:ext cx="4786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‘</a:t>
            </a:r>
            <a:r>
              <a:rPr lang="en-GB" sz="3600" dirty="0" err="1" smtClean="0"/>
              <a:t>Shh</a:t>
            </a:r>
            <a:r>
              <a:rPr lang="en-GB" sz="3600" dirty="0" smtClean="0"/>
              <a:t>!’ </a:t>
            </a:r>
            <a:r>
              <a:rPr lang="en-GB" sz="3600" dirty="0"/>
              <a:t>s</a:t>
            </a:r>
            <a:r>
              <a:rPr lang="en-GB" sz="3600" dirty="0" smtClean="0"/>
              <a:t>aid Mummy bear.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2871541" y="378713"/>
            <a:ext cx="30567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 smtClean="0">
                <a:latin typeface="Arial Black" panose="020B0A04020102020204" pitchFamily="34" charset="0"/>
              </a:rPr>
              <a:t>LOUD!!</a:t>
            </a:r>
            <a:endParaRPr lang="en-GB" sz="5400" b="1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38606" y="1192468"/>
            <a:ext cx="269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Ink Free" panose="03080402000500000000" pitchFamily="66" charset="0"/>
              </a:rPr>
              <a:t>Quiet….</a:t>
            </a:r>
            <a:endParaRPr lang="en-GB" sz="5400" dirty="0">
              <a:latin typeface="Ink Free" panose="030804020005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91" b="100000" l="9961" r="89844">
                        <a14:foregroundMark x1="44141" y1="28418" x2="66406" y2="2959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0071" y="3769033"/>
            <a:ext cx="2980112" cy="298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1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CFFCC"/>
          </a:solidFill>
          <a:ln>
            <a:solidFill>
              <a:srgbClr val="CC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2353" l="0" r="99667"/>
                    </a14:imgEffect>
                  </a14:imgLayer>
                </a14:imgProps>
              </a:ext>
            </a:extLst>
          </a:blip>
          <a:srcRect b="8270"/>
          <a:stretch/>
        </p:blipFill>
        <p:spPr>
          <a:xfrm>
            <a:off x="5255157" y="3368313"/>
            <a:ext cx="6504055" cy="33808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8151" y="2425449"/>
            <a:ext cx="4310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‘Wake up Mummy bear!’ said baby bear.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6850081" y="2508372"/>
            <a:ext cx="50484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‘</a:t>
            </a:r>
            <a:r>
              <a:rPr lang="en-GB" sz="3600" dirty="0" err="1" smtClean="0"/>
              <a:t>Shh</a:t>
            </a:r>
            <a:r>
              <a:rPr lang="en-GB" sz="3600" dirty="0" smtClean="0"/>
              <a:t>!’ </a:t>
            </a:r>
            <a:r>
              <a:rPr lang="en-GB" sz="3600" dirty="0"/>
              <a:t>s</a:t>
            </a:r>
            <a:r>
              <a:rPr lang="en-GB" sz="3600" dirty="0" smtClean="0"/>
              <a:t>aid Mummy bear.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3561805" y="483435"/>
            <a:ext cx="30567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 smtClean="0">
                <a:latin typeface="Arial Black" panose="020B0A04020102020204" pitchFamily="34" charset="0"/>
              </a:rPr>
              <a:t>LOUD!!</a:t>
            </a:r>
            <a:endParaRPr lang="en-GB" sz="5400" b="1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94172" y="1140823"/>
            <a:ext cx="269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Ink Free" panose="03080402000500000000" pitchFamily="66" charset="0"/>
              </a:rPr>
              <a:t>Quiet….</a:t>
            </a:r>
            <a:endParaRPr lang="en-GB" sz="5400" dirty="0">
              <a:latin typeface="Ink Free" panose="030804020005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30" l="9961" r="89844">
                        <a14:foregroundMark x1="36523" y1="27344" x2="63184" y2="31152"/>
                        <a14:foregroundMark x1="39746" y1="29590" x2="46094" y2="29590"/>
                        <a14:foregroundMark x1="61621" y1="29199" x2="64160" y2="2734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7912" y="4005252"/>
            <a:ext cx="2743893" cy="274389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2246" l="0" r="99250"/>
                    </a14:imgEffect>
                  </a14:imgLayer>
                </a14:imgProps>
              </a:ext>
            </a:extLst>
          </a:blip>
          <a:srcRect b="8437"/>
          <a:stretch/>
        </p:blipFill>
        <p:spPr>
          <a:xfrm>
            <a:off x="527660" y="167124"/>
            <a:ext cx="2303003" cy="2175482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 flipV="1">
            <a:off x="2445309" y="226182"/>
            <a:ext cx="304800" cy="30454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658669" y="451057"/>
            <a:ext cx="461554" cy="2320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38100" y="1116359"/>
            <a:ext cx="496389" cy="13850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830663" y="1064906"/>
            <a:ext cx="526868" cy="437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73559" y="803882"/>
            <a:ext cx="604453" cy="1148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357051" y="1523244"/>
            <a:ext cx="358221" cy="2543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324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710745" y="1972493"/>
            <a:ext cx="43107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‘</a:t>
            </a:r>
            <a:r>
              <a:rPr lang="en-GB" sz="3600" dirty="0" err="1" smtClean="0"/>
              <a:t>Shh</a:t>
            </a:r>
            <a:r>
              <a:rPr lang="en-GB" sz="3600" dirty="0" smtClean="0"/>
              <a:t>!’ </a:t>
            </a:r>
            <a:r>
              <a:rPr lang="en-GB" sz="3600" dirty="0"/>
              <a:t>s</a:t>
            </a:r>
            <a:r>
              <a:rPr lang="en-GB" sz="3600" dirty="0" smtClean="0"/>
              <a:t>aid Mummy bear. Time for sleep baby bear.</a:t>
            </a:r>
            <a:endParaRPr lang="en-GB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7219406" y="513806"/>
            <a:ext cx="269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Ink Free" panose="03080402000500000000" pitchFamily="66" charset="0"/>
              </a:rPr>
              <a:t>Quiet….</a:t>
            </a:r>
            <a:endParaRPr lang="en-GB" sz="5400" dirty="0">
              <a:latin typeface="Ink Free" panose="030804020005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78152" y="1685110"/>
            <a:ext cx="4436678" cy="441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20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100</Words>
  <Application>Microsoft Office PowerPoint</Application>
  <PresentationFormat>Widescreen</PresentationFormat>
  <Paragraphs>17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Arial Black</vt:lpstr>
      <vt:lpstr>Calibri</vt:lpstr>
      <vt:lpstr>Calibri Light</vt:lpstr>
      <vt:lpstr>Ink Free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10</cp:revision>
  <dcterms:created xsi:type="dcterms:W3CDTF">2019-07-30T19:47:47Z</dcterms:created>
  <dcterms:modified xsi:type="dcterms:W3CDTF">2019-07-31T09:07:12Z</dcterms:modified>
</cp:coreProperties>
</file>