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5" r:id="rId4"/>
    <p:sldId id="257" r:id="rId5"/>
    <p:sldId id="258" r:id="rId6"/>
    <p:sldId id="259" r:id="rId7"/>
    <p:sldId id="260" r:id="rId8"/>
    <p:sldId id="262" r:id="rId9"/>
    <p:sldId id="261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7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0" y="6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7F7A8-151A-4984-A68D-76F41BCA54B9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D6056-0C90-4E55-B16E-949BA9BB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697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7F7A8-151A-4984-A68D-76F41BCA54B9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D6056-0C90-4E55-B16E-949BA9BB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1948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7F7A8-151A-4984-A68D-76F41BCA54B9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D6056-0C90-4E55-B16E-949BA9BB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381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7F7A8-151A-4984-A68D-76F41BCA54B9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D6056-0C90-4E55-B16E-949BA9BB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363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7F7A8-151A-4984-A68D-76F41BCA54B9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D6056-0C90-4E55-B16E-949BA9BB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0985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7F7A8-151A-4984-A68D-76F41BCA54B9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D6056-0C90-4E55-B16E-949BA9BB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456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7F7A8-151A-4984-A68D-76F41BCA54B9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D6056-0C90-4E55-B16E-949BA9BB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186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7F7A8-151A-4984-A68D-76F41BCA54B9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D6056-0C90-4E55-B16E-949BA9BB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005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7F7A8-151A-4984-A68D-76F41BCA54B9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D6056-0C90-4E55-B16E-949BA9BB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677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7F7A8-151A-4984-A68D-76F41BCA54B9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D6056-0C90-4E55-B16E-949BA9BB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484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7F7A8-151A-4984-A68D-76F41BCA54B9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D6056-0C90-4E55-B16E-949BA9BB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742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7F7A8-151A-4984-A68D-76F41BCA54B9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6D6056-0C90-4E55-B16E-949BA9BBB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178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SFG7etbxl5o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9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12.png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5" Type="http://schemas.openxmlformats.org/officeDocument/2006/relationships/image" Target="../media/image14.png"/><Relationship Id="rId4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microsoft.com/office/2007/relationships/hdphoto" Target="../media/hdphoto7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microsoft.com/office/2007/relationships/hdphoto" Target="../media/hdphoto8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microsoft.com/office/2007/relationships/hdphoto" Target="../media/hdphoto9.wdp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0643" y="881743"/>
            <a:ext cx="4425043" cy="4827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80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8248" y="328549"/>
            <a:ext cx="4831080" cy="1325563"/>
          </a:xfrm>
        </p:spPr>
        <p:txBody>
          <a:bodyPr>
            <a:noAutofit/>
          </a:bodyPr>
          <a:lstStyle/>
          <a:p>
            <a:r>
              <a:rPr lang="en-US" sz="5400" b="1" dirty="0" smtClean="0"/>
              <a:t>Daytime animals </a:t>
            </a:r>
            <a:endParaRPr lang="en-GB" sz="54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3573" y="1945957"/>
            <a:ext cx="6928052" cy="158972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r="36946"/>
          <a:stretch/>
        </p:blipFill>
        <p:spPr>
          <a:xfrm>
            <a:off x="3805237" y="4225861"/>
            <a:ext cx="4899851" cy="178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25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182112" y="328549"/>
            <a:ext cx="515721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 smtClean="0"/>
              <a:t>Nocturnal animals </a:t>
            </a:r>
            <a:endParaRPr lang="en-GB" sz="54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7957" y="1909381"/>
            <a:ext cx="6777419" cy="155515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r="35314"/>
          <a:stretch/>
        </p:blipFill>
        <p:spPr>
          <a:xfrm>
            <a:off x="3530917" y="4103941"/>
            <a:ext cx="5100099" cy="1809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717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FG7etbxl5o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399685" y="884092"/>
            <a:ext cx="9134203" cy="5137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437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6136" y="3584448"/>
            <a:ext cx="2758440" cy="2997755"/>
            <a:chOff x="734696" y="4748796"/>
            <a:chExt cx="1825625" cy="1775495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0000" b="90000" l="9916" r="92511"/>
                      </a14:imgEffect>
                    </a14:imgLayer>
                  </a14:imgProps>
                </a:ext>
              </a:extLst>
            </a:blip>
            <a:srcRect l="27285" t="10427" r="7735" b="19420"/>
            <a:stretch/>
          </p:blipFill>
          <p:spPr>
            <a:xfrm rot="1592234">
              <a:off x="734696" y="5184606"/>
              <a:ext cx="1809750" cy="1339685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1220471" y="4748796"/>
              <a:ext cx="1339850" cy="369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solidFill>
                    <a:schemeClr val="bg1"/>
                  </a:solidFill>
                </a:rPr>
                <a:t>Squirrel</a:t>
              </a:r>
              <a:endParaRPr lang="en-GB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5" name="Rectangle 4"/>
          <p:cNvSpPr/>
          <p:nvPr/>
        </p:nvSpPr>
        <p:spPr>
          <a:xfrm>
            <a:off x="3378982" y="297287"/>
            <a:ext cx="50195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Daytime animals 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8694791" y="2419163"/>
            <a:ext cx="3265444" cy="3213762"/>
            <a:chOff x="8816711" y="2332884"/>
            <a:chExt cx="3265444" cy="3213762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3993" b="89931" l="9961" r="89844"/>
                      </a14:imgEffect>
                    </a14:imgLayer>
                  </a14:imgProps>
                </a:ext>
              </a:extLst>
            </a:blip>
            <a:srcRect l="26443" t="2819" r="18089" b="15932"/>
            <a:stretch/>
          </p:blipFill>
          <p:spPr>
            <a:xfrm>
              <a:off x="8816711" y="2332884"/>
              <a:ext cx="3265444" cy="2690542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10140330" y="5023426"/>
              <a:ext cx="145241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solidFill>
                    <a:schemeClr val="bg1"/>
                  </a:solidFill>
                </a:rPr>
                <a:t>Rabbit</a:t>
              </a:r>
              <a:endParaRPr lang="en-GB" sz="28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3152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534400" y="3255264"/>
            <a:ext cx="3157785" cy="2841583"/>
            <a:chOff x="61525" y="4326023"/>
            <a:chExt cx="2120900" cy="225850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rcRect l="20184" t="12284" r="14145" b="11120"/>
            <a:stretch/>
          </p:blipFill>
          <p:spPr>
            <a:xfrm>
              <a:off x="61525" y="4326023"/>
              <a:ext cx="2120900" cy="1735283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472440" y="6061306"/>
              <a:ext cx="17099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solidFill>
                    <a:schemeClr val="bg1"/>
                  </a:solidFill>
                </a:rPr>
                <a:t>Hedgehog</a:t>
              </a:r>
              <a:endParaRPr lang="en-GB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5" name="Rectangle 4"/>
          <p:cNvSpPr/>
          <p:nvPr/>
        </p:nvSpPr>
        <p:spPr>
          <a:xfrm>
            <a:off x="3586663" y="137160"/>
            <a:ext cx="58721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Nocturnal animals  </a:t>
            </a:r>
            <a:endParaRPr lang="en-US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17784" y="500098"/>
            <a:ext cx="2101032" cy="3925598"/>
            <a:chOff x="9458783" y="3403687"/>
            <a:chExt cx="1473200" cy="318083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575" b="99528" l="10000" r="90000"/>
                      </a14:imgEffect>
                    </a14:imgLayer>
                  </a14:imgProps>
                </a:ext>
              </a:extLst>
            </a:blip>
            <a:srcRect l="36000" r="34667"/>
            <a:stretch/>
          </p:blipFill>
          <p:spPr>
            <a:xfrm>
              <a:off x="9458783" y="3926907"/>
              <a:ext cx="1473200" cy="2657619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9981846" y="3403687"/>
              <a:ext cx="95013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solidFill>
                    <a:schemeClr val="bg1"/>
                  </a:solidFill>
                </a:rPr>
                <a:t>Owl</a:t>
              </a:r>
              <a:endParaRPr lang="en-GB" sz="28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3290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78982" y="297287"/>
            <a:ext cx="50195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Daytime animals 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8558784" y="1402736"/>
            <a:ext cx="3267456" cy="2425551"/>
            <a:chOff x="9093874" y="1402737"/>
            <a:chExt cx="2732366" cy="2030422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5224" b="94590" l="9864" r="83163"/>
                      </a14:imgEffect>
                    </a14:imgLayer>
                  </a14:imgProps>
                </a:ext>
              </a:extLst>
            </a:blip>
            <a:srcRect l="9071" t="5955" r="17914" b="4493"/>
            <a:stretch/>
          </p:blipFill>
          <p:spPr>
            <a:xfrm>
              <a:off x="9093874" y="1402737"/>
              <a:ext cx="1816100" cy="2030422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10729291" y="2156338"/>
              <a:ext cx="109694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solidFill>
                    <a:schemeClr val="bg1"/>
                  </a:solidFill>
                </a:rPr>
                <a:t> </a:t>
              </a:r>
              <a:r>
                <a:rPr lang="en-US" sz="2800" b="1" dirty="0" smtClean="0">
                  <a:solidFill>
                    <a:schemeClr val="bg1"/>
                  </a:solidFill>
                </a:rPr>
                <a:t>Bird</a:t>
              </a:r>
              <a:endParaRPr lang="en-GB" sz="2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18744" y="4462272"/>
            <a:ext cx="3429000" cy="1719811"/>
            <a:chOff x="643128" y="4565880"/>
            <a:chExt cx="2886075" cy="1543051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100000" l="0" r="1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43128" y="4565880"/>
              <a:ext cx="2057400" cy="1543051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2589403" y="5585711"/>
              <a:ext cx="9398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solidFill>
                    <a:schemeClr val="bg1"/>
                  </a:solidFill>
                </a:rPr>
                <a:t>Duck</a:t>
              </a:r>
              <a:endParaRPr lang="en-GB" sz="28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6276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643" b="84763" l="3923" r="90000"/>
                    </a14:imgEffect>
                  </a14:imgLayer>
                </a14:imgProps>
              </a:ext>
            </a:extLst>
          </a:blip>
          <a:srcRect l="4236" t="11967" r="10265" b="20356"/>
          <a:stretch/>
        </p:blipFill>
        <p:spPr>
          <a:xfrm rot="21206716">
            <a:off x="7377955" y="4255283"/>
            <a:ext cx="4300030" cy="231975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527970" y="3755825"/>
            <a:ext cx="1727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Badger</a:t>
            </a:r>
            <a:endParaRPr lang="en-GB" sz="2800" b="1" dirty="0">
              <a:solidFill>
                <a:schemeClr val="bg1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7377955" y="3771065"/>
            <a:ext cx="4300030" cy="2819211"/>
            <a:chOff x="7377955" y="3771065"/>
            <a:chExt cx="4300030" cy="281921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5643" b="84763" l="3923" r="90000"/>
                      </a14:imgEffect>
                    </a14:imgLayer>
                  </a14:imgProps>
                </a:ext>
              </a:extLst>
            </a:blip>
            <a:srcRect l="4236" t="11967" r="10265" b="20356"/>
            <a:stretch/>
          </p:blipFill>
          <p:spPr>
            <a:xfrm rot="21206716">
              <a:off x="7377955" y="4270523"/>
              <a:ext cx="4300030" cy="2319753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9527970" y="3771065"/>
              <a:ext cx="17272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solidFill>
                    <a:schemeClr val="bg1"/>
                  </a:solidFill>
                </a:rPr>
                <a:t>Badger</a:t>
              </a:r>
              <a:endParaRPr lang="en-GB" sz="2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0" y="2334060"/>
            <a:ext cx="3603048" cy="2303947"/>
            <a:chOff x="0" y="2334060"/>
            <a:chExt cx="3603048" cy="2303947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2595670"/>
              <a:ext cx="3603048" cy="2042337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1426874" y="2334060"/>
              <a:ext cx="7493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solidFill>
                    <a:schemeClr val="bg1"/>
                  </a:solidFill>
                </a:rPr>
                <a:t>Fox</a:t>
              </a:r>
              <a:endParaRPr lang="en-GB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9" name="Rectangle 8"/>
          <p:cNvSpPr/>
          <p:nvPr/>
        </p:nvSpPr>
        <p:spPr>
          <a:xfrm>
            <a:off x="2892135" y="106680"/>
            <a:ext cx="58721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Nocturnal animals  </a:t>
            </a:r>
            <a:endParaRPr lang="en-US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70382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78982" y="297287"/>
            <a:ext cx="50195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Daytime animals 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798067" y="4643424"/>
            <a:ext cx="8760469" cy="1698438"/>
            <a:chOff x="798067" y="4643424"/>
            <a:chExt cx="8760469" cy="169843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937" b="100000" l="0" r="99340">
                          <a14:foregroundMark x1="33319" y1="56631" x2="27289" y2="60153"/>
                          <a14:foregroundMark x1="27289" y1="59918" x2="25836" y2="66432"/>
                          <a14:foregroundMark x1="25836" y1="66667" x2="25660" y2="72359"/>
                          <a14:foregroundMark x1="25660" y1="72770" x2="27597" y2="76702"/>
                          <a14:foregroundMark x1="27597" y1="76702" x2="32174" y2="76702"/>
                          <a14:foregroundMark x1="32526" y1="76702" x2="38072" y2="74296"/>
                          <a14:foregroundMark x1="38380" y1="74296" x2="41505" y2="70129"/>
                          <a14:foregroundMark x1="44586" y1="81279" x2="40845" y2="85622"/>
                          <a14:foregroundMark x1="40845" y1="85387" x2="44278" y2="86737"/>
                          <a14:foregroundMark x1="44102" y1="86737" x2="50000" y2="82570"/>
                          <a14:foregroundMark x1="32042" y1="10035" x2="28609" y2="10681"/>
                          <a14:foregroundMark x1="28609" y1="10681" x2="22535" y2="7629"/>
                          <a14:foregroundMark x1="22535" y1="7629" x2="22535" y2="7629"/>
                        </a14:backgroundRemoval>
                      </a14:imgEffect>
                    </a14:imgLayer>
                  </a14:imgProps>
                </a:ext>
              </a:extLst>
            </a:blip>
            <a:srcRect l="20915" t="4139" r="-1144" b="12201"/>
            <a:stretch/>
          </p:blipFill>
          <p:spPr>
            <a:xfrm>
              <a:off x="798067" y="4643424"/>
              <a:ext cx="2171701" cy="1698438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8398498" y="5818642"/>
              <a:ext cx="11600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solidFill>
                    <a:schemeClr val="bg1"/>
                  </a:solidFill>
                </a:rPr>
                <a:t>Duck</a:t>
              </a:r>
              <a:endParaRPr lang="en-GB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1883917" y="5818642"/>
            <a:ext cx="1160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Frog</a:t>
            </a:r>
            <a:endParaRPr lang="en-GB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01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380650" y="4032804"/>
            <a:ext cx="1532904" cy="2251614"/>
            <a:chOff x="453802" y="338628"/>
            <a:chExt cx="1532904" cy="2251614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3802" y="338628"/>
              <a:ext cx="1532904" cy="1728394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596468" y="2067022"/>
              <a:ext cx="13902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solidFill>
                    <a:schemeClr val="bg1"/>
                  </a:solidFill>
                </a:rPr>
                <a:t>Mouse</a:t>
              </a:r>
              <a:endParaRPr lang="en-GB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7" name="Rectangle 6"/>
          <p:cNvSpPr/>
          <p:nvPr/>
        </p:nvSpPr>
        <p:spPr>
          <a:xfrm>
            <a:off x="2892135" y="106680"/>
            <a:ext cx="58721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Nocturnal animals  </a:t>
            </a:r>
            <a:endParaRPr lang="en-US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7839456" y="1350885"/>
            <a:ext cx="4352544" cy="2344007"/>
            <a:chOff x="7839456" y="1350885"/>
            <a:chExt cx="4352544" cy="2344007"/>
          </a:xfrm>
        </p:grpSpPr>
        <p:pic>
          <p:nvPicPr>
            <p:cNvPr id="1026" name="Picture 2" descr="Coronavirus: should we be afraid of bats? - Geographical Magazine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24500" b="74375" l="15500" r="925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959" t="24794" r="6854" b="24486"/>
            <a:stretch/>
          </p:blipFill>
          <p:spPr bwMode="auto">
            <a:xfrm>
              <a:off x="7839456" y="1350885"/>
              <a:ext cx="4352544" cy="18823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10387584" y="3233227"/>
              <a:ext cx="76809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>
                  <a:solidFill>
                    <a:schemeClr val="bg1"/>
                  </a:solidFill>
                </a:rPr>
                <a:t>Bat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64230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30</Words>
  <Application>Microsoft Office PowerPoint</Application>
  <PresentationFormat>Widescreen</PresentationFormat>
  <Paragraphs>21</Paragraphs>
  <Slides>10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Daytime animals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 Owls</dc:creator>
  <cp:lastModifiedBy>Staff Owls</cp:lastModifiedBy>
  <cp:revision>9</cp:revision>
  <dcterms:created xsi:type="dcterms:W3CDTF">2020-07-08T09:17:14Z</dcterms:created>
  <dcterms:modified xsi:type="dcterms:W3CDTF">2020-07-09T07:51:28Z</dcterms:modified>
</cp:coreProperties>
</file>