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84" d="100"/>
          <a:sy n="84" d="100"/>
        </p:scale>
        <p:origin x="490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25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90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462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543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362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071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2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256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28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252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784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F713E-5ED1-4F9E-8522-8BC78CDD89F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9CE7E-4E60-4170-B661-F91397EAA4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43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1822" y="232011"/>
            <a:ext cx="74653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Climate Graphs</a:t>
            </a:r>
          </a:p>
          <a:p>
            <a:r>
              <a:rPr lang="en-GB" sz="1600" dirty="0" smtClean="0"/>
              <a:t>Below is a climate graph. A climate graph shows the amount of rainfall and the temperature of an area. The area we looking at is the </a:t>
            </a:r>
            <a:r>
              <a:rPr lang="en-GB" sz="1600" dirty="0"/>
              <a:t>A</a:t>
            </a:r>
            <a:r>
              <a:rPr lang="en-GB" sz="1600" dirty="0" smtClean="0"/>
              <a:t>frican savanna.</a:t>
            </a:r>
            <a:endParaRPr lang="en-GB" sz="1600" dirty="0"/>
          </a:p>
          <a:p>
            <a:endParaRPr lang="en-GB" sz="1400" dirty="0"/>
          </a:p>
        </p:txBody>
      </p:sp>
      <p:pic>
        <p:nvPicPr>
          <p:cNvPr id="5" name="Picture 4" descr="african savanna climate chart - Hoski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889" y="1770894"/>
            <a:ext cx="8079475" cy="56920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4755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imate - The African Savann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55" y="1231568"/>
            <a:ext cx="5324618" cy="5005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erial African Savannah Landscape During Dry Season At Golden ..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254" y="1231567"/>
            <a:ext cx="5500047" cy="500545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25555" y="272955"/>
            <a:ext cx="11247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dry season in the savanna is very long. There is very little rain during this time, only around 10cms and the temperature is actually a little cooler during this time.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3625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frican savanna climate chart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1" t="-313" r="10884" b="1934"/>
          <a:stretch/>
        </p:blipFill>
        <p:spPr bwMode="auto">
          <a:xfrm>
            <a:off x="2325806" y="1446663"/>
            <a:ext cx="6954672" cy="485860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581934" y="6305266"/>
            <a:ext cx="2715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Month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92540" y="3506632"/>
            <a:ext cx="1733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Temperature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50627" y="245660"/>
            <a:ext cx="9130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graph shows us the temperature over a year.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025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cipitation, Temperature, &amp; Soil - Savann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36" y="1573117"/>
            <a:ext cx="5750896" cy="4281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Savannah Africa Landscape Rain Stock Photos &amp; Savannah Africa ...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1"/>
          <a:stretch/>
        </p:blipFill>
        <p:spPr bwMode="auto">
          <a:xfrm>
            <a:off x="6209731" y="1573118"/>
            <a:ext cx="5691117" cy="42817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0251" y="232012"/>
            <a:ext cx="1142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wet season in the savannah is between May and November.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2585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(v) Climate Classification and Climatic Regions of the Worl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74"/>
          <a:stretch/>
        </p:blipFill>
        <p:spPr bwMode="auto">
          <a:xfrm>
            <a:off x="1487605" y="1733478"/>
            <a:ext cx="7833816" cy="43807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0627" y="150125"/>
            <a:ext cx="9758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graph below shows which months of the year have the most rainfall.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0167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frican savanna climate chart - Hosk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african savanna climate chart - Hosk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635" y="1330040"/>
            <a:ext cx="9370350" cy="528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64525" y="160338"/>
            <a:ext cx="9621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  <a:r>
              <a:rPr lang="en-GB" dirty="0" smtClean="0"/>
              <a:t>his climate graph shows the temperature and the rainfall together. We can then compare the months to see how the weather changed over the year.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9407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132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Shared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McGuinness</dc:creator>
  <cp:lastModifiedBy>Katie Bedford</cp:lastModifiedBy>
  <cp:revision>9</cp:revision>
  <dcterms:created xsi:type="dcterms:W3CDTF">2020-05-05T16:39:34Z</dcterms:created>
  <dcterms:modified xsi:type="dcterms:W3CDTF">2020-05-06T07:02:27Z</dcterms:modified>
</cp:coreProperties>
</file>