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95D24-510F-467C-8096-C596ADA47F69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68F09-FD05-4594-B97C-85AB9C8CE48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95D24-510F-467C-8096-C596ADA47F69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68F09-FD05-4594-B97C-85AB9C8CE48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95D24-510F-467C-8096-C596ADA47F69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68F09-FD05-4594-B97C-85AB9C8CE48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95D24-510F-467C-8096-C596ADA47F69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68F09-FD05-4594-B97C-85AB9C8CE48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95D24-510F-467C-8096-C596ADA47F69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68F09-FD05-4594-B97C-85AB9C8CE48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95D24-510F-467C-8096-C596ADA47F69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68F09-FD05-4594-B97C-85AB9C8CE48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95D24-510F-467C-8096-C596ADA47F69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68F09-FD05-4594-B97C-85AB9C8CE48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95D24-510F-467C-8096-C596ADA47F69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68F09-FD05-4594-B97C-85AB9C8CE48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95D24-510F-467C-8096-C596ADA47F69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68F09-FD05-4594-B97C-85AB9C8CE48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95D24-510F-467C-8096-C596ADA47F69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68F09-FD05-4594-B97C-85AB9C8CE48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95D24-510F-467C-8096-C596ADA47F69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68F09-FD05-4594-B97C-85AB9C8CE48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3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95D24-510F-467C-8096-C596ADA47F69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68F09-FD05-4594-B97C-85AB9C8CE48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10000" dirty="0" smtClean="0"/>
              <a:t>Big</a:t>
            </a:r>
            <a:r>
              <a:rPr lang="en-GB" dirty="0" smtClean="0"/>
              <a:t> and small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331640" y="332656"/>
            <a:ext cx="3672408" cy="3744416"/>
          </a:xfrm>
          <a:prstGeom prst="ellipse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perspectiveRelaxedModerately"/>
            <a:lightRig rig="threePt" dir="t"/>
          </a:scene3d>
          <a:sp3d prstMaterial="flat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4932040" y="3212976"/>
            <a:ext cx="936104" cy="1224136"/>
          </a:xfrm>
          <a:prstGeom prst="ellipse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148064" y="1196752"/>
            <a:ext cx="1224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itchFamily="66" charset="0"/>
              </a:rPr>
              <a:t>big</a:t>
            </a:r>
            <a:endParaRPr lang="en-GB" sz="4800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72200" y="3501008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small</a:t>
            </a:r>
            <a:endParaRPr lang="en-GB" sz="3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zcars.com.au/images/2008-subaru-wrc-concept-car1.jpg"/>
          <p:cNvPicPr>
            <a:picLocks noChangeAspect="1" noChangeArrowheads="1"/>
          </p:cNvPicPr>
          <p:nvPr/>
        </p:nvPicPr>
        <p:blipFill>
          <a:blip r:embed="rId2" cstate="print"/>
          <a:srcRect l="2115" t="7865" r="1669"/>
          <a:stretch>
            <a:fillRect/>
          </a:stretch>
        </p:blipFill>
        <p:spPr bwMode="auto">
          <a:xfrm>
            <a:off x="395536" y="836712"/>
            <a:ext cx="6552728" cy="3374157"/>
          </a:xfrm>
          <a:prstGeom prst="rect">
            <a:avLst/>
          </a:prstGeom>
          <a:noFill/>
        </p:spPr>
      </p:pic>
      <p:pic>
        <p:nvPicPr>
          <p:cNvPr id="3" name="Picture 2" descr="http://www.zcars.com.au/images/2008-subaru-wrc-concept-car1.jpg"/>
          <p:cNvPicPr>
            <a:picLocks noChangeAspect="1" noChangeArrowheads="1"/>
          </p:cNvPicPr>
          <p:nvPr/>
        </p:nvPicPr>
        <p:blipFill>
          <a:blip r:embed="rId3" cstate="print"/>
          <a:srcRect l="2115" t="7865" r="1669"/>
          <a:stretch>
            <a:fillRect/>
          </a:stretch>
        </p:blipFill>
        <p:spPr bwMode="auto">
          <a:xfrm>
            <a:off x="5796136" y="4581128"/>
            <a:ext cx="2653434" cy="1366317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7092280" y="1700808"/>
            <a:ext cx="14401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itchFamily="66" charset="0"/>
              </a:rPr>
              <a:t>Big</a:t>
            </a:r>
          </a:p>
          <a:p>
            <a:r>
              <a:rPr lang="en-GB" sz="4800" dirty="0" smtClean="0">
                <a:latin typeface="Comic Sans MS" pitchFamily="66" charset="0"/>
              </a:rPr>
              <a:t>car </a:t>
            </a:r>
            <a:endParaRPr lang="en-GB" sz="4800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95936" y="5013176"/>
            <a:ext cx="1584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Small car</a:t>
            </a:r>
            <a:endParaRPr lang="en-GB" sz="3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zcars.com.au/images/2008-subaru-wrc-concept-car1.jpg"/>
          <p:cNvPicPr>
            <a:picLocks noChangeAspect="1" noChangeArrowheads="1"/>
          </p:cNvPicPr>
          <p:nvPr/>
        </p:nvPicPr>
        <p:blipFill>
          <a:blip r:embed="rId2" cstate="print"/>
          <a:srcRect l="2115" t="7865" r="1669"/>
          <a:stretch>
            <a:fillRect/>
          </a:stretch>
        </p:blipFill>
        <p:spPr bwMode="auto">
          <a:xfrm>
            <a:off x="539552" y="908720"/>
            <a:ext cx="7970994" cy="410445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051720" y="5517232"/>
            <a:ext cx="63367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itchFamily="66" charset="0"/>
              </a:rPr>
              <a:t>I see a big car.</a:t>
            </a:r>
            <a:endParaRPr lang="en-GB" sz="4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dogs4dogs.com/images/Great%20Dane%20and%20Chihuahua%20small.jpg"/>
          <p:cNvPicPr>
            <a:picLocks noChangeAspect="1" noChangeArrowheads="1"/>
          </p:cNvPicPr>
          <p:nvPr/>
        </p:nvPicPr>
        <p:blipFill>
          <a:blip r:embed="rId2" cstate="print"/>
          <a:srcRect l="20861" t="2684" r="2650" b="3382"/>
          <a:stretch>
            <a:fillRect/>
          </a:stretch>
        </p:blipFill>
        <p:spPr bwMode="auto">
          <a:xfrm>
            <a:off x="3347864" y="260648"/>
            <a:ext cx="5544616" cy="504056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076056" y="5373216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itchFamily="66" charset="0"/>
              </a:rPr>
              <a:t>Big dog</a:t>
            </a:r>
            <a:endParaRPr lang="en-GB" sz="4800" dirty="0">
              <a:latin typeface="Comic Sans MS" pitchFamily="66" charset="0"/>
            </a:endParaRPr>
          </a:p>
        </p:txBody>
      </p:sp>
      <p:pic>
        <p:nvPicPr>
          <p:cNvPr id="16388" name="Picture 4" descr="http://www.dogs4dogs.com/images/Great%20Dane%20and%20Chihuahua%20small.jpg"/>
          <p:cNvPicPr>
            <a:picLocks noChangeAspect="1" noChangeArrowheads="1"/>
          </p:cNvPicPr>
          <p:nvPr/>
        </p:nvPicPr>
        <p:blipFill>
          <a:blip r:embed="rId2" cstate="print"/>
          <a:srcRect t="62654" r="81879"/>
          <a:stretch>
            <a:fillRect/>
          </a:stretch>
        </p:blipFill>
        <p:spPr bwMode="auto">
          <a:xfrm>
            <a:off x="1907704" y="3573016"/>
            <a:ext cx="1196132" cy="182485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51520" y="2636912"/>
            <a:ext cx="3024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itchFamily="66" charset="0"/>
              </a:rPr>
              <a:t>Little dog</a:t>
            </a:r>
            <a:endParaRPr lang="en-GB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dogs4dogs.com/images/Great%20Dane%20and%20Chihuahua%20small.jpg"/>
          <p:cNvPicPr>
            <a:picLocks noChangeAspect="1" noChangeArrowheads="1"/>
          </p:cNvPicPr>
          <p:nvPr/>
        </p:nvPicPr>
        <p:blipFill>
          <a:blip r:embed="rId2" cstate="print"/>
          <a:srcRect l="20861" t="2684" r="2650" b="3382"/>
          <a:stretch>
            <a:fillRect/>
          </a:stretch>
        </p:blipFill>
        <p:spPr bwMode="auto">
          <a:xfrm>
            <a:off x="1907704" y="188640"/>
            <a:ext cx="5904656" cy="5367869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411760" y="5733256"/>
            <a:ext cx="4608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itchFamily="66" charset="0"/>
              </a:rPr>
              <a:t>I see a big dog.</a:t>
            </a:r>
            <a:endParaRPr lang="en-GB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internetvideomag.com/images/movies-2005/cat.jpg"/>
          <p:cNvPicPr>
            <a:picLocks noChangeAspect="1" noChangeArrowheads="1"/>
          </p:cNvPicPr>
          <p:nvPr/>
        </p:nvPicPr>
        <p:blipFill>
          <a:blip r:embed="rId2" cstate="print"/>
          <a:srcRect t="3551" r="1554" b="3783"/>
          <a:stretch>
            <a:fillRect/>
          </a:stretch>
        </p:blipFill>
        <p:spPr bwMode="auto">
          <a:xfrm>
            <a:off x="827584" y="404664"/>
            <a:ext cx="4248472" cy="5040560"/>
          </a:xfrm>
          <a:prstGeom prst="rect">
            <a:avLst/>
          </a:prstGeom>
          <a:noFill/>
        </p:spPr>
      </p:pic>
      <p:pic>
        <p:nvPicPr>
          <p:cNvPr id="18436" name="Picture 4" descr="http://www.ucdavis.edu/images/features_level2/0208/cat1.jpg"/>
          <p:cNvPicPr>
            <a:picLocks noChangeAspect="1" noChangeArrowheads="1"/>
          </p:cNvPicPr>
          <p:nvPr/>
        </p:nvPicPr>
        <p:blipFill>
          <a:blip r:embed="rId3" cstate="print"/>
          <a:srcRect l="6566" t="6300" r="9435" b="11801"/>
          <a:stretch>
            <a:fillRect/>
          </a:stretch>
        </p:blipFill>
        <p:spPr bwMode="auto">
          <a:xfrm>
            <a:off x="5580112" y="2852936"/>
            <a:ext cx="2880320" cy="280831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508104" y="908720"/>
            <a:ext cx="3312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itchFamily="66" charset="0"/>
              </a:rPr>
              <a:t>Big cat</a:t>
            </a:r>
            <a:endParaRPr lang="en-GB" sz="4800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52120" y="5733256"/>
            <a:ext cx="3240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itchFamily="66" charset="0"/>
              </a:rPr>
              <a:t>Small cat</a:t>
            </a:r>
            <a:endParaRPr lang="en-GB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internetvideomag.com/images/movies-2005/cat.jpg"/>
          <p:cNvPicPr>
            <a:picLocks noChangeAspect="1" noChangeArrowheads="1"/>
          </p:cNvPicPr>
          <p:nvPr/>
        </p:nvPicPr>
        <p:blipFill>
          <a:blip r:embed="rId2" cstate="print"/>
          <a:srcRect t="3551" r="1554" b="3783"/>
          <a:stretch>
            <a:fillRect/>
          </a:stretch>
        </p:blipFill>
        <p:spPr bwMode="auto">
          <a:xfrm>
            <a:off x="2555776" y="404664"/>
            <a:ext cx="4248472" cy="504056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123728" y="5517232"/>
            <a:ext cx="6048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itchFamily="66" charset="0"/>
              </a:rPr>
              <a:t>I see a big cat.</a:t>
            </a:r>
            <a:endParaRPr lang="en-GB" sz="4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zcars.com.au/images/2008-subaru-wrc-concept-car1.jpg"/>
          <p:cNvPicPr>
            <a:picLocks noChangeAspect="1" noChangeArrowheads="1"/>
          </p:cNvPicPr>
          <p:nvPr/>
        </p:nvPicPr>
        <p:blipFill>
          <a:blip r:embed="rId2" cstate="print"/>
          <a:srcRect l="2115" t="7865" r="1669" b="4141"/>
          <a:stretch>
            <a:fillRect/>
          </a:stretch>
        </p:blipFill>
        <p:spPr bwMode="auto">
          <a:xfrm>
            <a:off x="251520" y="260648"/>
            <a:ext cx="5271202" cy="2592288"/>
          </a:xfrm>
          <a:prstGeom prst="rect">
            <a:avLst/>
          </a:prstGeom>
          <a:noFill/>
        </p:spPr>
      </p:pic>
      <p:pic>
        <p:nvPicPr>
          <p:cNvPr id="3" name="Picture 2" descr="http://www.zcars.com.au/images/2008-subaru-wrc-concept-car1.jpg"/>
          <p:cNvPicPr>
            <a:picLocks noChangeAspect="1" noChangeArrowheads="1"/>
          </p:cNvPicPr>
          <p:nvPr/>
        </p:nvPicPr>
        <p:blipFill>
          <a:blip r:embed="rId3" cstate="print"/>
          <a:srcRect l="2115" t="7865" r="1669"/>
          <a:stretch>
            <a:fillRect/>
          </a:stretch>
        </p:blipFill>
        <p:spPr bwMode="auto">
          <a:xfrm>
            <a:off x="2195736" y="5301208"/>
            <a:ext cx="1789338" cy="921373"/>
          </a:xfrm>
          <a:prstGeom prst="rect">
            <a:avLst/>
          </a:prstGeom>
          <a:noFill/>
        </p:spPr>
      </p:pic>
      <p:pic>
        <p:nvPicPr>
          <p:cNvPr id="4" name="Picture 2" descr="http://www.dogs4dogs.com/images/Great%20Dane%20and%20Chihuahua%20small.jpg"/>
          <p:cNvPicPr>
            <a:picLocks noChangeAspect="1" noChangeArrowheads="1"/>
          </p:cNvPicPr>
          <p:nvPr/>
        </p:nvPicPr>
        <p:blipFill>
          <a:blip r:embed="rId4" cstate="print"/>
          <a:srcRect l="20861" t="2684" r="2650" b="3382"/>
          <a:stretch>
            <a:fillRect/>
          </a:stretch>
        </p:blipFill>
        <p:spPr bwMode="auto">
          <a:xfrm>
            <a:off x="5652120" y="3861048"/>
            <a:ext cx="3024336" cy="2749396"/>
          </a:xfrm>
          <a:prstGeom prst="rect">
            <a:avLst/>
          </a:prstGeom>
          <a:noFill/>
        </p:spPr>
      </p:pic>
      <p:pic>
        <p:nvPicPr>
          <p:cNvPr id="5" name="Picture 4" descr="http://www.ucdavis.edu/images/features_level2/0208/cat1.jpg"/>
          <p:cNvPicPr>
            <a:picLocks noChangeAspect="1" noChangeArrowheads="1"/>
          </p:cNvPicPr>
          <p:nvPr/>
        </p:nvPicPr>
        <p:blipFill>
          <a:blip r:embed="rId5" cstate="print"/>
          <a:srcRect l="6566" t="6300" r="9435" b="11801"/>
          <a:stretch>
            <a:fillRect/>
          </a:stretch>
        </p:blipFill>
        <p:spPr bwMode="auto">
          <a:xfrm>
            <a:off x="7308304" y="1268760"/>
            <a:ext cx="1255524" cy="122413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39552" y="3140968"/>
            <a:ext cx="40324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How many big things can you see? </a:t>
            </a:r>
            <a:endParaRPr lang="en-GB" sz="3600" dirty="0">
              <a:latin typeface="Comic Sans MS" pitchFamily="66" charset="0"/>
            </a:endParaRPr>
          </a:p>
        </p:txBody>
      </p:sp>
      <p:pic>
        <p:nvPicPr>
          <p:cNvPr id="7" name="Picture 4" descr="http://www.dogs4dogs.com/images/Great%20Dane%20and%20Chihuahua%20small.jpg"/>
          <p:cNvPicPr>
            <a:picLocks noChangeAspect="1" noChangeArrowheads="1"/>
          </p:cNvPicPr>
          <p:nvPr/>
        </p:nvPicPr>
        <p:blipFill>
          <a:blip r:embed="rId4" cstate="print"/>
          <a:srcRect t="62654" r="81879"/>
          <a:stretch>
            <a:fillRect/>
          </a:stretch>
        </p:blipFill>
        <p:spPr bwMode="auto">
          <a:xfrm>
            <a:off x="4067944" y="3613374"/>
            <a:ext cx="792088" cy="12084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43</Words>
  <Application>Microsoft Office PowerPoint</Application>
  <PresentationFormat>On-screen Show (4:3)</PresentationFormat>
  <Paragraphs>14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Comic Sans MS</vt:lpstr>
      <vt:lpstr>Office Theme</vt:lpstr>
      <vt:lpstr>Big and small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Big and small</dc:title>
  <dc:creator>Mrs Lynda Bannister</dc:creator>
  <cp:lastModifiedBy>Emma Fergusson</cp:lastModifiedBy>
  <cp:revision>8</cp:revision>
  <dcterms:created xsi:type="dcterms:W3CDTF">2010-10-03T13:24:34Z</dcterms:created>
  <dcterms:modified xsi:type="dcterms:W3CDTF">2020-07-05T19:34:31Z</dcterms:modified>
</cp:coreProperties>
</file>