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9CCD2-0B20-4239-A1B0-A4704544C7C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11AA-76BB-4BE9-BA34-EC571C454D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061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9CCD2-0B20-4239-A1B0-A4704544C7C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11AA-76BB-4BE9-BA34-EC571C454D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511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9CCD2-0B20-4239-A1B0-A4704544C7C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11AA-76BB-4BE9-BA34-EC571C454D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320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9CCD2-0B20-4239-A1B0-A4704544C7C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11AA-76BB-4BE9-BA34-EC571C454D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879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9CCD2-0B20-4239-A1B0-A4704544C7C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11AA-76BB-4BE9-BA34-EC571C454D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33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9CCD2-0B20-4239-A1B0-A4704544C7C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11AA-76BB-4BE9-BA34-EC571C454D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328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9CCD2-0B20-4239-A1B0-A4704544C7C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11AA-76BB-4BE9-BA34-EC571C454D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097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9CCD2-0B20-4239-A1B0-A4704544C7C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11AA-76BB-4BE9-BA34-EC571C454D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527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9CCD2-0B20-4239-A1B0-A4704544C7C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11AA-76BB-4BE9-BA34-EC571C454D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308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9CCD2-0B20-4239-A1B0-A4704544C7C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11AA-76BB-4BE9-BA34-EC571C454D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978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9CCD2-0B20-4239-A1B0-A4704544C7C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311AA-76BB-4BE9-BA34-EC571C454D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0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9CCD2-0B20-4239-A1B0-A4704544C7C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311AA-76BB-4BE9-BA34-EC571C454D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650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1428207" y="0"/>
            <a:ext cx="9100456" cy="6850525"/>
            <a:chOff x="1428207" y="0"/>
            <a:chExt cx="9100456" cy="685052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28207" y="0"/>
              <a:ext cx="8889034" cy="6679474"/>
            </a:xfrm>
            <a:prstGeom prst="rect">
              <a:avLst/>
            </a:prstGeom>
          </p:spPr>
        </p:pic>
        <p:sp>
          <p:nvSpPr>
            <p:cNvPr id="5" name="Freeform 4"/>
            <p:cNvSpPr/>
            <p:nvPr/>
          </p:nvSpPr>
          <p:spPr>
            <a:xfrm>
              <a:off x="7401388" y="5878286"/>
              <a:ext cx="3127275" cy="972239"/>
            </a:xfrm>
            <a:custGeom>
              <a:avLst/>
              <a:gdLst>
                <a:gd name="connsiteX0" fmla="*/ 105401 w 3014063"/>
                <a:gd name="connsiteY0" fmla="*/ 539931 h 972239"/>
                <a:gd name="connsiteX1" fmla="*/ 148943 w 3014063"/>
                <a:gd name="connsiteY1" fmla="*/ 574765 h 972239"/>
                <a:gd name="connsiteX2" fmla="*/ 331823 w 3014063"/>
                <a:gd name="connsiteY2" fmla="*/ 566057 h 972239"/>
                <a:gd name="connsiteX3" fmla="*/ 349241 w 3014063"/>
                <a:gd name="connsiteY3" fmla="*/ 548640 h 972239"/>
                <a:gd name="connsiteX4" fmla="*/ 410201 w 3014063"/>
                <a:gd name="connsiteY4" fmla="*/ 539931 h 972239"/>
                <a:gd name="connsiteX5" fmla="*/ 462452 w 3014063"/>
                <a:gd name="connsiteY5" fmla="*/ 522514 h 972239"/>
                <a:gd name="connsiteX6" fmla="*/ 488578 w 3014063"/>
                <a:gd name="connsiteY6" fmla="*/ 505097 h 972239"/>
                <a:gd name="connsiteX7" fmla="*/ 523412 w 3014063"/>
                <a:gd name="connsiteY7" fmla="*/ 496388 h 972239"/>
                <a:gd name="connsiteX8" fmla="*/ 575663 w 3014063"/>
                <a:gd name="connsiteY8" fmla="*/ 478971 h 972239"/>
                <a:gd name="connsiteX9" fmla="*/ 619206 w 3014063"/>
                <a:gd name="connsiteY9" fmla="*/ 452845 h 972239"/>
                <a:gd name="connsiteX10" fmla="*/ 671458 w 3014063"/>
                <a:gd name="connsiteY10" fmla="*/ 418011 h 972239"/>
                <a:gd name="connsiteX11" fmla="*/ 697583 w 3014063"/>
                <a:gd name="connsiteY11" fmla="*/ 400594 h 972239"/>
                <a:gd name="connsiteX12" fmla="*/ 715001 w 3014063"/>
                <a:gd name="connsiteY12" fmla="*/ 383177 h 972239"/>
                <a:gd name="connsiteX13" fmla="*/ 767252 w 3014063"/>
                <a:gd name="connsiteY13" fmla="*/ 365760 h 972239"/>
                <a:gd name="connsiteX14" fmla="*/ 793378 w 3014063"/>
                <a:gd name="connsiteY14" fmla="*/ 348343 h 972239"/>
                <a:gd name="connsiteX15" fmla="*/ 828212 w 3014063"/>
                <a:gd name="connsiteY15" fmla="*/ 304800 h 972239"/>
                <a:gd name="connsiteX16" fmla="*/ 854338 w 3014063"/>
                <a:gd name="connsiteY16" fmla="*/ 278674 h 972239"/>
                <a:gd name="connsiteX17" fmla="*/ 889172 w 3014063"/>
                <a:gd name="connsiteY17" fmla="*/ 235131 h 972239"/>
                <a:gd name="connsiteX18" fmla="*/ 897881 w 3014063"/>
                <a:gd name="connsiteY18" fmla="*/ 209005 h 972239"/>
                <a:gd name="connsiteX19" fmla="*/ 941423 w 3014063"/>
                <a:gd name="connsiteY19" fmla="*/ 165463 h 972239"/>
                <a:gd name="connsiteX20" fmla="*/ 984966 w 3014063"/>
                <a:gd name="connsiteY20" fmla="*/ 139337 h 972239"/>
                <a:gd name="connsiteX21" fmla="*/ 1011092 w 3014063"/>
                <a:gd name="connsiteY21" fmla="*/ 121920 h 972239"/>
                <a:gd name="connsiteX22" fmla="*/ 1063343 w 3014063"/>
                <a:gd name="connsiteY22" fmla="*/ 104503 h 972239"/>
                <a:gd name="connsiteX23" fmla="*/ 1089469 w 3014063"/>
                <a:gd name="connsiteY23" fmla="*/ 95794 h 972239"/>
                <a:gd name="connsiteX24" fmla="*/ 1141721 w 3014063"/>
                <a:gd name="connsiteY24" fmla="*/ 87085 h 972239"/>
                <a:gd name="connsiteX25" fmla="*/ 1228806 w 3014063"/>
                <a:gd name="connsiteY25" fmla="*/ 69668 h 972239"/>
                <a:gd name="connsiteX26" fmla="*/ 1254932 w 3014063"/>
                <a:gd name="connsiteY26" fmla="*/ 60960 h 972239"/>
                <a:gd name="connsiteX27" fmla="*/ 1368143 w 3014063"/>
                <a:gd name="connsiteY27" fmla="*/ 52251 h 972239"/>
                <a:gd name="connsiteX28" fmla="*/ 1472646 w 3014063"/>
                <a:gd name="connsiteY28" fmla="*/ 34834 h 972239"/>
                <a:gd name="connsiteX29" fmla="*/ 1638109 w 3014063"/>
                <a:gd name="connsiteY29" fmla="*/ 17417 h 972239"/>
                <a:gd name="connsiteX30" fmla="*/ 1847115 w 3014063"/>
                <a:gd name="connsiteY30" fmla="*/ 0 h 972239"/>
                <a:gd name="connsiteX31" fmla="*/ 2491549 w 3014063"/>
                <a:gd name="connsiteY31" fmla="*/ 8708 h 972239"/>
                <a:gd name="connsiteX32" fmla="*/ 2587343 w 3014063"/>
                <a:gd name="connsiteY32" fmla="*/ 34834 h 972239"/>
                <a:gd name="connsiteX33" fmla="*/ 2630886 w 3014063"/>
                <a:gd name="connsiteY33" fmla="*/ 52251 h 972239"/>
                <a:gd name="connsiteX34" fmla="*/ 2683138 w 3014063"/>
                <a:gd name="connsiteY34" fmla="*/ 60960 h 972239"/>
                <a:gd name="connsiteX35" fmla="*/ 2735389 w 3014063"/>
                <a:gd name="connsiteY35" fmla="*/ 78377 h 972239"/>
                <a:gd name="connsiteX36" fmla="*/ 2761515 w 3014063"/>
                <a:gd name="connsiteY36" fmla="*/ 87085 h 972239"/>
                <a:gd name="connsiteX37" fmla="*/ 2787641 w 3014063"/>
                <a:gd name="connsiteY37" fmla="*/ 104503 h 972239"/>
                <a:gd name="connsiteX38" fmla="*/ 2813766 w 3014063"/>
                <a:gd name="connsiteY38" fmla="*/ 113211 h 972239"/>
                <a:gd name="connsiteX39" fmla="*/ 2822475 w 3014063"/>
                <a:gd name="connsiteY39" fmla="*/ 139337 h 972239"/>
                <a:gd name="connsiteX40" fmla="*/ 2874726 w 3014063"/>
                <a:gd name="connsiteY40" fmla="*/ 174171 h 972239"/>
                <a:gd name="connsiteX41" fmla="*/ 2900852 w 3014063"/>
                <a:gd name="connsiteY41" fmla="*/ 182880 h 972239"/>
                <a:gd name="connsiteX42" fmla="*/ 2970521 w 3014063"/>
                <a:gd name="connsiteY42" fmla="*/ 235131 h 972239"/>
                <a:gd name="connsiteX43" fmla="*/ 2987938 w 3014063"/>
                <a:gd name="connsiteY43" fmla="*/ 418011 h 972239"/>
                <a:gd name="connsiteX44" fmla="*/ 3005355 w 3014063"/>
                <a:gd name="connsiteY44" fmla="*/ 600891 h 972239"/>
                <a:gd name="connsiteX45" fmla="*/ 3014063 w 3014063"/>
                <a:gd name="connsiteY45" fmla="*/ 687977 h 972239"/>
                <a:gd name="connsiteX46" fmla="*/ 3005355 w 3014063"/>
                <a:gd name="connsiteY46" fmla="*/ 836023 h 972239"/>
                <a:gd name="connsiteX47" fmla="*/ 2979229 w 3014063"/>
                <a:gd name="connsiteY47" fmla="*/ 853440 h 972239"/>
                <a:gd name="connsiteX48" fmla="*/ 2926978 w 3014063"/>
                <a:gd name="connsiteY48" fmla="*/ 870857 h 972239"/>
                <a:gd name="connsiteX49" fmla="*/ 2787641 w 3014063"/>
                <a:gd name="connsiteY49" fmla="*/ 888274 h 972239"/>
                <a:gd name="connsiteX50" fmla="*/ 2674429 w 3014063"/>
                <a:gd name="connsiteY50" fmla="*/ 905691 h 972239"/>
                <a:gd name="connsiteX51" fmla="*/ 2491549 w 3014063"/>
                <a:gd name="connsiteY51" fmla="*/ 914400 h 972239"/>
                <a:gd name="connsiteX52" fmla="*/ 2378338 w 3014063"/>
                <a:gd name="connsiteY52" fmla="*/ 923108 h 972239"/>
                <a:gd name="connsiteX53" fmla="*/ 1594566 w 3014063"/>
                <a:gd name="connsiteY53" fmla="*/ 931817 h 972239"/>
                <a:gd name="connsiteX54" fmla="*/ 1463938 w 3014063"/>
                <a:gd name="connsiteY54" fmla="*/ 940525 h 972239"/>
                <a:gd name="connsiteX55" fmla="*/ 305698 w 3014063"/>
                <a:gd name="connsiteY55" fmla="*/ 923108 h 972239"/>
                <a:gd name="connsiteX56" fmla="*/ 279572 w 3014063"/>
                <a:gd name="connsiteY56" fmla="*/ 905691 h 972239"/>
                <a:gd name="connsiteX57" fmla="*/ 253446 w 3014063"/>
                <a:gd name="connsiteY57" fmla="*/ 896983 h 972239"/>
                <a:gd name="connsiteX58" fmla="*/ 201195 w 3014063"/>
                <a:gd name="connsiteY58" fmla="*/ 862148 h 972239"/>
                <a:gd name="connsiteX59" fmla="*/ 175069 w 3014063"/>
                <a:gd name="connsiteY59" fmla="*/ 844731 h 972239"/>
                <a:gd name="connsiteX60" fmla="*/ 131526 w 3014063"/>
                <a:gd name="connsiteY60" fmla="*/ 801188 h 972239"/>
                <a:gd name="connsiteX61" fmla="*/ 79275 w 3014063"/>
                <a:gd name="connsiteY61" fmla="*/ 766354 h 972239"/>
                <a:gd name="connsiteX62" fmla="*/ 53149 w 3014063"/>
                <a:gd name="connsiteY62" fmla="*/ 740228 h 972239"/>
                <a:gd name="connsiteX63" fmla="*/ 18315 w 3014063"/>
                <a:gd name="connsiteY63" fmla="*/ 696685 h 972239"/>
                <a:gd name="connsiteX64" fmla="*/ 9606 w 3014063"/>
                <a:gd name="connsiteY64" fmla="*/ 592183 h 972239"/>
                <a:gd name="connsiteX65" fmla="*/ 27023 w 3014063"/>
                <a:gd name="connsiteY65" fmla="*/ 574765 h 972239"/>
                <a:gd name="connsiteX66" fmla="*/ 105401 w 3014063"/>
                <a:gd name="connsiteY66" fmla="*/ 539931 h 972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3014063" h="972239">
                  <a:moveTo>
                    <a:pt x="105401" y="539931"/>
                  </a:moveTo>
                  <a:cubicBezTo>
                    <a:pt x="125721" y="539931"/>
                    <a:pt x="130478" y="572634"/>
                    <a:pt x="148943" y="574765"/>
                  </a:cubicBezTo>
                  <a:cubicBezTo>
                    <a:pt x="209570" y="581761"/>
                    <a:pt x="271307" y="573950"/>
                    <a:pt x="331823" y="566057"/>
                  </a:cubicBezTo>
                  <a:cubicBezTo>
                    <a:pt x="339965" y="564995"/>
                    <a:pt x="341452" y="551236"/>
                    <a:pt x="349241" y="548640"/>
                  </a:cubicBezTo>
                  <a:cubicBezTo>
                    <a:pt x="368714" y="542149"/>
                    <a:pt x="389881" y="542834"/>
                    <a:pt x="410201" y="539931"/>
                  </a:cubicBezTo>
                  <a:cubicBezTo>
                    <a:pt x="427618" y="534125"/>
                    <a:pt x="447176" y="532698"/>
                    <a:pt x="462452" y="522514"/>
                  </a:cubicBezTo>
                  <a:cubicBezTo>
                    <a:pt x="471161" y="516708"/>
                    <a:pt x="478958" y="509220"/>
                    <a:pt x="488578" y="505097"/>
                  </a:cubicBezTo>
                  <a:cubicBezTo>
                    <a:pt x="499579" y="500382"/>
                    <a:pt x="511948" y="499827"/>
                    <a:pt x="523412" y="496388"/>
                  </a:cubicBezTo>
                  <a:cubicBezTo>
                    <a:pt x="540997" y="491112"/>
                    <a:pt x="575663" y="478971"/>
                    <a:pt x="575663" y="478971"/>
                  </a:cubicBezTo>
                  <a:cubicBezTo>
                    <a:pt x="614740" y="439896"/>
                    <a:pt x="568334" y="481107"/>
                    <a:pt x="619206" y="452845"/>
                  </a:cubicBezTo>
                  <a:cubicBezTo>
                    <a:pt x="637505" y="442679"/>
                    <a:pt x="654041" y="429622"/>
                    <a:pt x="671458" y="418011"/>
                  </a:cubicBezTo>
                  <a:cubicBezTo>
                    <a:pt x="680166" y="412205"/>
                    <a:pt x="690182" y="407994"/>
                    <a:pt x="697583" y="400594"/>
                  </a:cubicBezTo>
                  <a:cubicBezTo>
                    <a:pt x="703389" y="394788"/>
                    <a:pt x="707657" y="386849"/>
                    <a:pt x="715001" y="383177"/>
                  </a:cubicBezTo>
                  <a:cubicBezTo>
                    <a:pt x="731422" y="374967"/>
                    <a:pt x="767252" y="365760"/>
                    <a:pt x="767252" y="365760"/>
                  </a:cubicBezTo>
                  <a:cubicBezTo>
                    <a:pt x="775961" y="359954"/>
                    <a:pt x="785205" y="354881"/>
                    <a:pt x="793378" y="348343"/>
                  </a:cubicBezTo>
                  <a:cubicBezTo>
                    <a:pt x="818711" y="328076"/>
                    <a:pt x="805583" y="331954"/>
                    <a:pt x="828212" y="304800"/>
                  </a:cubicBezTo>
                  <a:cubicBezTo>
                    <a:pt x="836097" y="295339"/>
                    <a:pt x="845629" y="287383"/>
                    <a:pt x="854338" y="278674"/>
                  </a:cubicBezTo>
                  <a:cubicBezTo>
                    <a:pt x="876225" y="213008"/>
                    <a:pt x="844155" y="291401"/>
                    <a:pt x="889172" y="235131"/>
                  </a:cubicBezTo>
                  <a:cubicBezTo>
                    <a:pt x="894907" y="227963"/>
                    <a:pt x="893776" y="217216"/>
                    <a:pt x="897881" y="209005"/>
                  </a:cubicBezTo>
                  <a:cubicBezTo>
                    <a:pt x="915298" y="174172"/>
                    <a:pt x="912395" y="188685"/>
                    <a:pt x="941423" y="165463"/>
                  </a:cubicBezTo>
                  <a:cubicBezTo>
                    <a:pt x="975577" y="138139"/>
                    <a:pt x="939598" y="154459"/>
                    <a:pt x="984966" y="139337"/>
                  </a:cubicBezTo>
                  <a:cubicBezTo>
                    <a:pt x="993675" y="133531"/>
                    <a:pt x="1001528" y="126171"/>
                    <a:pt x="1011092" y="121920"/>
                  </a:cubicBezTo>
                  <a:cubicBezTo>
                    <a:pt x="1027869" y="114464"/>
                    <a:pt x="1045926" y="110309"/>
                    <a:pt x="1063343" y="104503"/>
                  </a:cubicBezTo>
                  <a:cubicBezTo>
                    <a:pt x="1072052" y="101600"/>
                    <a:pt x="1080414" y="97303"/>
                    <a:pt x="1089469" y="95794"/>
                  </a:cubicBezTo>
                  <a:cubicBezTo>
                    <a:pt x="1106886" y="92891"/>
                    <a:pt x="1124366" y="90339"/>
                    <a:pt x="1141721" y="87085"/>
                  </a:cubicBezTo>
                  <a:cubicBezTo>
                    <a:pt x="1170817" y="81629"/>
                    <a:pt x="1200722" y="79029"/>
                    <a:pt x="1228806" y="69668"/>
                  </a:cubicBezTo>
                  <a:cubicBezTo>
                    <a:pt x="1237515" y="66765"/>
                    <a:pt x="1245823" y="62099"/>
                    <a:pt x="1254932" y="60960"/>
                  </a:cubicBezTo>
                  <a:cubicBezTo>
                    <a:pt x="1292488" y="56266"/>
                    <a:pt x="1330482" y="56017"/>
                    <a:pt x="1368143" y="52251"/>
                  </a:cubicBezTo>
                  <a:cubicBezTo>
                    <a:pt x="1485882" y="40477"/>
                    <a:pt x="1378598" y="48270"/>
                    <a:pt x="1472646" y="34834"/>
                  </a:cubicBezTo>
                  <a:cubicBezTo>
                    <a:pt x="1503662" y="30403"/>
                    <a:pt x="1609609" y="20417"/>
                    <a:pt x="1638109" y="17417"/>
                  </a:cubicBezTo>
                  <a:cubicBezTo>
                    <a:pt x="1778325" y="2658"/>
                    <a:pt x="1659601" y="12500"/>
                    <a:pt x="1847115" y="0"/>
                  </a:cubicBezTo>
                  <a:lnTo>
                    <a:pt x="2491549" y="8708"/>
                  </a:lnTo>
                  <a:cubicBezTo>
                    <a:pt x="2514890" y="9299"/>
                    <a:pt x="2568436" y="27271"/>
                    <a:pt x="2587343" y="34834"/>
                  </a:cubicBezTo>
                  <a:cubicBezTo>
                    <a:pt x="2601857" y="40640"/>
                    <a:pt x="2615804" y="48138"/>
                    <a:pt x="2630886" y="52251"/>
                  </a:cubicBezTo>
                  <a:cubicBezTo>
                    <a:pt x="2647921" y="56897"/>
                    <a:pt x="2666008" y="56677"/>
                    <a:pt x="2683138" y="60960"/>
                  </a:cubicBezTo>
                  <a:cubicBezTo>
                    <a:pt x="2700949" y="65413"/>
                    <a:pt x="2717972" y="72571"/>
                    <a:pt x="2735389" y="78377"/>
                  </a:cubicBezTo>
                  <a:lnTo>
                    <a:pt x="2761515" y="87085"/>
                  </a:lnTo>
                  <a:cubicBezTo>
                    <a:pt x="2770224" y="92891"/>
                    <a:pt x="2778279" y="99822"/>
                    <a:pt x="2787641" y="104503"/>
                  </a:cubicBezTo>
                  <a:cubicBezTo>
                    <a:pt x="2795851" y="108608"/>
                    <a:pt x="2807275" y="106720"/>
                    <a:pt x="2813766" y="113211"/>
                  </a:cubicBezTo>
                  <a:cubicBezTo>
                    <a:pt x="2820257" y="119702"/>
                    <a:pt x="2815984" y="132846"/>
                    <a:pt x="2822475" y="139337"/>
                  </a:cubicBezTo>
                  <a:cubicBezTo>
                    <a:pt x="2837277" y="154139"/>
                    <a:pt x="2854868" y="167551"/>
                    <a:pt x="2874726" y="174171"/>
                  </a:cubicBezTo>
                  <a:cubicBezTo>
                    <a:pt x="2883435" y="177074"/>
                    <a:pt x="2892827" y="178422"/>
                    <a:pt x="2900852" y="182880"/>
                  </a:cubicBezTo>
                  <a:cubicBezTo>
                    <a:pt x="2945162" y="207497"/>
                    <a:pt x="2944095" y="208707"/>
                    <a:pt x="2970521" y="235131"/>
                  </a:cubicBezTo>
                  <a:cubicBezTo>
                    <a:pt x="2996585" y="313329"/>
                    <a:pt x="2974111" y="238265"/>
                    <a:pt x="2987938" y="418011"/>
                  </a:cubicBezTo>
                  <a:cubicBezTo>
                    <a:pt x="2992635" y="479066"/>
                    <a:pt x="2999457" y="539940"/>
                    <a:pt x="3005355" y="600891"/>
                  </a:cubicBezTo>
                  <a:cubicBezTo>
                    <a:pt x="3008165" y="629929"/>
                    <a:pt x="3014063" y="687977"/>
                    <a:pt x="3014063" y="687977"/>
                  </a:cubicBezTo>
                  <a:cubicBezTo>
                    <a:pt x="3011160" y="737326"/>
                    <a:pt x="3015539" y="787649"/>
                    <a:pt x="3005355" y="836023"/>
                  </a:cubicBezTo>
                  <a:cubicBezTo>
                    <a:pt x="3003199" y="846265"/>
                    <a:pt x="2988793" y="849189"/>
                    <a:pt x="2979229" y="853440"/>
                  </a:cubicBezTo>
                  <a:cubicBezTo>
                    <a:pt x="2962452" y="860896"/>
                    <a:pt x="2944395" y="865051"/>
                    <a:pt x="2926978" y="870857"/>
                  </a:cubicBezTo>
                  <a:cubicBezTo>
                    <a:pt x="2864950" y="891533"/>
                    <a:pt x="2909988" y="878862"/>
                    <a:pt x="2787641" y="888274"/>
                  </a:cubicBezTo>
                  <a:cubicBezTo>
                    <a:pt x="2743959" y="897011"/>
                    <a:pt x="2722720" y="902361"/>
                    <a:pt x="2674429" y="905691"/>
                  </a:cubicBezTo>
                  <a:cubicBezTo>
                    <a:pt x="2613545" y="909890"/>
                    <a:pt x="2552473" y="910816"/>
                    <a:pt x="2491549" y="914400"/>
                  </a:cubicBezTo>
                  <a:cubicBezTo>
                    <a:pt x="2453766" y="916623"/>
                    <a:pt x="2416179" y="922373"/>
                    <a:pt x="2378338" y="923108"/>
                  </a:cubicBezTo>
                  <a:lnTo>
                    <a:pt x="1594566" y="931817"/>
                  </a:lnTo>
                  <a:cubicBezTo>
                    <a:pt x="1551023" y="934720"/>
                    <a:pt x="1507577" y="940525"/>
                    <a:pt x="1463938" y="940525"/>
                  </a:cubicBezTo>
                  <a:cubicBezTo>
                    <a:pt x="363765" y="940525"/>
                    <a:pt x="702705" y="1022365"/>
                    <a:pt x="305698" y="923108"/>
                  </a:cubicBezTo>
                  <a:cubicBezTo>
                    <a:pt x="296989" y="917302"/>
                    <a:pt x="288934" y="910372"/>
                    <a:pt x="279572" y="905691"/>
                  </a:cubicBezTo>
                  <a:cubicBezTo>
                    <a:pt x="271361" y="901586"/>
                    <a:pt x="261470" y="901441"/>
                    <a:pt x="253446" y="896983"/>
                  </a:cubicBezTo>
                  <a:cubicBezTo>
                    <a:pt x="235147" y="886817"/>
                    <a:pt x="218612" y="873760"/>
                    <a:pt x="201195" y="862148"/>
                  </a:cubicBezTo>
                  <a:lnTo>
                    <a:pt x="175069" y="844731"/>
                  </a:lnTo>
                  <a:cubicBezTo>
                    <a:pt x="143138" y="796834"/>
                    <a:pt x="175069" y="837473"/>
                    <a:pt x="131526" y="801188"/>
                  </a:cubicBezTo>
                  <a:cubicBezTo>
                    <a:pt x="88037" y="764947"/>
                    <a:pt x="125189" y="781659"/>
                    <a:pt x="79275" y="766354"/>
                  </a:cubicBezTo>
                  <a:cubicBezTo>
                    <a:pt x="70566" y="757645"/>
                    <a:pt x="61034" y="749689"/>
                    <a:pt x="53149" y="740228"/>
                  </a:cubicBezTo>
                  <a:cubicBezTo>
                    <a:pt x="-1790" y="674302"/>
                    <a:pt x="68995" y="747368"/>
                    <a:pt x="18315" y="696685"/>
                  </a:cubicBezTo>
                  <a:cubicBezTo>
                    <a:pt x="2487" y="649200"/>
                    <a:pt x="-9018" y="641849"/>
                    <a:pt x="9606" y="592183"/>
                  </a:cubicBezTo>
                  <a:cubicBezTo>
                    <a:pt x="12489" y="584495"/>
                    <a:pt x="19982" y="578989"/>
                    <a:pt x="27023" y="574765"/>
                  </a:cubicBezTo>
                  <a:cubicBezTo>
                    <a:pt x="77060" y="544742"/>
                    <a:pt x="85081" y="539931"/>
                    <a:pt x="105401" y="539931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737218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2377" y="134982"/>
            <a:ext cx="8842103" cy="663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085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5393" y="-272112"/>
            <a:ext cx="11012739" cy="7561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183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Bedford</dc:creator>
  <cp:lastModifiedBy>Katie Bedford</cp:lastModifiedBy>
  <cp:revision>1</cp:revision>
  <dcterms:created xsi:type="dcterms:W3CDTF">2020-06-24T16:00:32Z</dcterms:created>
  <dcterms:modified xsi:type="dcterms:W3CDTF">2020-06-24T16:00:57Z</dcterms:modified>
</cp:coreProperties>
</file>