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79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704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917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933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281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374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033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45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073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961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98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FF53F-5912-45FC-A028-122E12E803A4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115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858" t="12097" r="26509" b="5641"/>
          <a:stretch/>
        </p:blipFill>
        <p:spPr>
          <a:xfrm>
            <a:off x="-10865" y="0"/>
            <a:ext cx="2862720" cy="27809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4697" t="13319" r="27034" b="6855"/>
          <a:stretch/>
        </p:blipFill>
        <p:spPr>
          <a:xfrm>
            <a:off x="2974998" y="0"/>
            <a:ext cx="2989496" cy="27809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4616" t="14066" r="25274" b="6227"/>
          <a:stretch/>
        </p:blipFill>
        <p:spPr>
          <a:xfrm>
            <a:off x="6047303" y="0"/>
            <a:ext cx="3108096" cy="27809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5354" t="13768" r="25600" b="5924"/>
          <a:stretch/>
        </p:blipFill>
        <p:spPr>
          <a:xfrm>
            <a:off x="-40190" y="4167266"/>
            <a:ext cx="2921370" cy="26907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071" t="13228" r="26905" b="6055"/>
          <a:stretch/>
        </p:blipFill>
        <p:spPr>
          <a:xfrm>
            <a:off x="3099307" y="4167266"/>
            <a:ext cx="2874973" cy="27181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/>
          <a:srcRect l="24398" t="12307" r="25584" b="7449"/>
          <a:stretch/>
        </p:blipFill>
        <p:spPr>
          <a:xfrm>
            <a:off x="6156176" y="4160565"/>
            <a:ext cx="2952327" cy="266429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547664" y="2888512"/>
            <a:ext cx="66597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Savanna – Who’s skin?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287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052736"/>
            <a:ext cx="5325418" cy="3330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619672" y="0"/>
            <a:ext cx="66597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Savanna – Who’s skin?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9592" y="4869160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 smtClean="0"/>
              <a:t>Savanna</a:t>
            </a:r>
            <a:r>
              <a:rPr lang="en-GB" sz="2800" dirty="0" smtClean="0"/>
              <a:t> animals are adapted to their environment. Look at their skin!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4246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6507857" y="476672"/>
            <a:ext cx="2664296" cy="1962219"/>
            <a:chOff x="6507857" y="476672"/>
            <a:chExt cx="2664296" cy="1962219"/>
          </a:xfrm>
        </p:grpSpPr>
        <p:sp>
          <p:nvSpPr>
            <p:cNvPr id="2" name="TextBox 1"/>
            <p:cNvSpPr txBox="1"/>
            <p:nvPr/>
          </p:nvSpPr>
          <p:spPr>
            <a:xfrm>
              <a:off x="6507857" y="476672"/>
              <a:ext cx="266429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b="1" dirty="0" smtClean="0"/>
                <a:t>Elephant</a:t>
              </a:r>
              <a:endParaRPr lang="en-GB" sz="4400" b="1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516216" y="1484784"/>
              <a:ext cx="2304256" cy="95410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Tough skin to protect them.</a:t>
              </a:r>
              <a:endParaRPr lang="en-GB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5249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22"/>
            <a:ext cx="9609681" cy="6857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370434" y="189146"/>
            <a:ext cx="3024336" cy="3088205"/>
            <a:chOff x="370434" y="189146"/>
            <a:chExt cx="3024336" cy="3088205"/>
          </a:xfrm>
        </p:grpSpPr>
        <p:sp>
          <p:nvSpPr>
            <p:cNvPr id="4" name="TextBox 3"/>
            <p:cNvSpPr txBox="1"/>
            <p:nvPr/>
          </p:nvSpPr>
          <p:spPr>
            <a:xfrm>
              <a:off x="395536" y="189146"/>
              <a:ext cx="266429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b="1" dirty="0" smtClean="0">
                  <a:solidFill>
                    <a:schemeClr val="bg1"/>
                  </a:solidFill>
                </a:rPr>
                <a:t>Lion</a:t>
              </a:r>
              <a:endParaRPr lang="en-GB" sz="8000" b="1" dirty="0">
                <a:solidFill>
                  <a:schemeClr val="bg1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70434" y="1461469"/>
              <a:ext cx="3024336" cy="181588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bg1"/>
                  </a:solidFill>
                </a:rPr>
                <a:t>Yellow fur so they can hide in the grass and catch animals to eat.</a:t>
              </a:r>
              <a:endParaRPr lang="en-GB" sz="2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488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17512"/>
            <a:ext cx="10255605" cy="684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179512" y="509998"/>
            <a:ext cx="7488832" cy="5166932"/>
            <a:chOff x="179512" y="509998"/>
            <a:chExt cx="7488832" cy="5166932"/>
          </a:xfrm>
        </p:grpSpPr>
        <p:sp>
          <p:nvSpPr>
            <p:cNvPr id="6" name="TextBox 5"/>
            <p:cNvSpPr txBox="1"/>
            <p:nvPr/>
          </p:nvSpPr>
          <p:spPr>
            <a:xfrm>
              <a:off x="5004048" y="509998"/>
              <a:ext cx="266429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b="1" dirty="0" smtClean="0">
                  <a:solidFill>
                    <a:schemeClr val="bg1"/>
                  </a:solidFill>
                </a:rPr>
                <a:t>Zebra</a:t>
              </a:r>
              <a:endParaRPr lang="en-GB" sz="8000" b="1" dirty="0">
                <a:solidFill>
                  <a:schemeClr val="bg1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9512" y="3861048"/>
              <a:ext cx="2160240" cy="181588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bg1"/>
                  </a:solidFill>
                </a:rPr>
                <a:t>Stripy skin so they can hide from predators.</a:t>
              </a:r>
              <a:endParaRPr lang="en-GB" sz="2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554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536" y="-69585"/>
            <a:ext cx="10441160" cy="696077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683568" y="-257057"/>
            <a:ext cx="8460432" cy="2277546"/>
            <a:chOff x="683568" y="-257057"/>
            <a:chExt cx="8460432" cy="2277546"/>
          </a:xfrm>
        </p:grpSpPr>
        <p:sp>
          <p:nvSpPr>
            <p:cNvPr id="3" name="TextBox 2"/>
            <p:cNvSpPr txBox="1"/>
            <p:nvPr/>
          </p:nvSpPr>
          <p:spPr>
            <a:xfrm>
              <a:off x="5327576" y="-257057"/>
              <a:ext cx="381642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b="1" dirty="0" smtClean="0">
                  <a:solidFill>
                    <a:schemeClr val="bg1"/>
                  </a:solidFill>
                </a:rPr>
                <a:t>Cheetah</a:t>
              </a:r>
              <a:endParaRPr lang="en-GB" sz="8000" b="1" dirty="0">
                <a:solidFill>
                  <a:schemeClr val="bg1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83568" y="1066382"/>
              <a:ext cx="5256584" cy="95410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bg1"/>
                  </a:solidFill>
                </a:rPr>
                <a:t>Spotty skin so they can hide in the grass and catch animals to eat.</a:t>
              </a:r>
              <a:endParaRPr lang="en-GB" sz="2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408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7132" y="260648"/>
            <a:ext cx="9719652" cy="6474542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79512" y="116632"/>
            <a:ext cx="9073008" cy="2682299"/>
            <a:chOff x="179512" y="116632"/>
            <a:chExt cx="9073008" cy="2682299"/>
          </a:xfrm>
        </p:grpSpPr>
        <p:sp>
          <p:nvSpPr>
            <p:cNvPr id="3" name="TextBox 2"/>
            <p:cNvSpPr txBox="1"/>
            <p:nvPr/>
          </p:nvSpPr>
          <p:spPr>
            <a:xfrm>
              <a:off x="4788024" y="116632"/>
              <a:ext cx="446449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b="1" dirty="0" smtClean="0">
                  <a:solidFill>
                    <a:schemeClr val="bg1"/>
                  </a:solidFill>
                </a:rPr>
                <a:t>Crocodile</a:t>
              </a:r>
              <a:endParaRPr lang="en-GB" sz="8000" b="1" dirty="0">
                <a:solidFill>
                  <a:schemeClr val="bg1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9512" y="1844824"/>
              <a:ext cx="2304256" cy="95410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bg1"/>
                  </a:solidFill>
                </a:rPr>
                <a:t>Tough skin to protect them.</a:t>
              </a:r>
              <a:endParaRPr lang="en-GB" sz="2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512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8624"/>
            <a:ext cx="9144000" cy="720547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395536" y="0"/>
            <a:ext cx="3312368" cy="3139321"/>
            <a:chOff x="395536" y="0"/>
            <a:chExt cx="3312368" cy="3139321"/>
          </a:xfrm>
        </p:grpSpPr>
        <p:sp>
          <p:nvSpPr>
            <p:cNvPr id="4" name="TextBox 3"/>
            <p:cNvSpPr txBox="1"/>
            <p:nvPr/>
          </p:nvSpPr>
          <p:spPr>
            <a:xfrm>
              <a:off x="395536" y="0"/>
              <a:ext cx="331236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b="1" dirty="0" smtClean="0">
                  <a:solidFill>
                    <a:schemeClr val="bg1"/>
                  </a:solidFill>
                </a:rPr>
                <a:t>Giraffe</a:t>
              </a:r>
              <a:endParaRPr lang="en-GB" sz="80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39552" y="1323439"/>
              <a:ext cx="2448272" cy="181588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bg1"/>
                  </a:solidFill>
                </a:rPr>
                <a:t>Patterned skin so they can hide from predators.</a:t>
              </a:r>
              <a:endParaRPr lang="en-GB" sz="2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187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89</Words>
  <Application>Microsoft Office PowerPoint</Application>
  <PresentationFormat>On-screen Show (4:3)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9</cp:revision>
  <dcterms:created xsi:type="dcterms:W3CDTF">2016-06-06T11:00:01Z</dcterms:created>
  <dcterms:modified xsi:type="dcterms:W3CDTF">2020-06-30T14:42:04Z</dcterms:modified>
</cp:coreProperties>
</file>