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394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77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271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756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477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147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972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05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7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55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427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87C3B-9B95-418E-9F2E-91F06A74C74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42918-BC7A-42EC-8773-DC7F4F1BB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78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10600" b="10543"/>
          <a:stretch/>
        </p:blipFill>
        <p:spPr>
          <a:xfrm>
            <a:off x="1502227" y="113211"/>
            <a:ext cx="8564881" cy="67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1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8862" b="3537"/>
          <a:stretch/>
        </p:blipFill>
        <p:spPr>
          <a:xfrm rot="16200000">
            <a:off x="1791750" y="-763263"/>
            <a:ext cx="8190488" cy="822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56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811"/>
          <a:stretch/>
        </p:blipFill>
        <p:spPr>
          <a:xfrm>
            <a:off x="1066799" y="-97836"/>
            <a:ext cx="10219509" cy="6870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772468" y="156755"/>
            <a:ext cx="7458617" cy="6701245"/>
            <a:chOff x="631646" y="156755"/>
            <a:chExt cx="4828628" cy="456329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b="18432"/>
            <a:stretch/>
          </p:blipFill>
          <p:spPr>
            <a:xfrm>
              <a:off x="631646" y="156755"/>
              <a:ext cx="4828628" cy="4484914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436914" y="4545874"/>
              <a:ext cx="322217" cy="1741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566454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2</cp:revision>
  <dcterms:created xsi:type="dcterms:W3CDTF">2020-06-16T14:36:57Z</dcterms:created>
  <dcterms:modified xsi:type="dcterms:W3CDTF">2020-06-16T14:37:20Z</dcterms:modified>
</cp:coreProperties>
</file>